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0" r:id="rId6"/>
    <p:sldId id="261" r:id="rId7"/>
    <p:sldId id="262" r:id="rId8"/>
    <p:sldId id="263" r:id="rId9"/>
    <p:sldId id="265" r:id="rId10"/>
    <p:sldId id="267" r:id="rId11"/>
    <p:sldId id="266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5594FC-5FD7-41F3-8DC8-02DA86C05602}" v="102" dt="2023-09-26T23:39:19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Lozano Jarque" userId="be4e1985-79bd-4eb2-9244-38d06b284a1e" providerId="ADAL" clId="{FC5594FC-5FD7-41F3-8DC8-02DA86C05602}"/>
    <pc:docChg chg="modSld">
      <pc:chgData name="Daniel Lozano Jarque" userId="be4e1985-79bd-4eb2-9244-38d06b284a1e" providerId="ADAL" clId="{FC5594FC-5FD7-41F3-8DC8-02DA86C05602}" dt="2023-09-27T15:04:46.288" v="68" actId="404"/>
      <pc:docMkLst>
        <pc:docMk/>
      </pc:docMkLst>
      <pc:sldChg chg="modSp mod">
        <pc:chgData name="Daniel Lozano Jarque" userId="be4e1985-79bd-4eb2-9244-38d06b284a1e" providerId="ADAL" clId="{FC5594FC-5FD7-41F3-8DC8-02DA86C05602}" dt="2023-09-27T15:04:46.288" v="68" actId="404"/>
        <pc:sldMkLst>
          <pc:docMk/>
          <pc:sldMk cId="2940532078" sldId="260"/>
        </pc:sldMkLst>
        <pc:spChg chg="mod">
          <ac:chgData name="Daniel Lozano Jarque" userId="be4e1985-79bd-4eb2-9244-38d06b284a1e" providerId="ADAL" clId="{FC5594FC-5FD7-41F3-8DC8-02DA86C05602}" dt="2023-09-27T15:04:46.288" v="68" actId="404"/>
          <ac:spMkLst>
            <pc:docMk/>
            <pc:sldMk cId="2940532078" sldId="260"/>
            <ac:spMk id="2" creationId="{FDE55F45-8CB6-4261-A746-11D6D7815605}"/>
          </ac:spMkLst>
        </pc:spChg>
      </pc:sldChg>
      <pc:sldChg chg="modSp mod">
        <pc:chgData name="Daniel Lozano Jarque" userId="be4e1985-79bd-4eb2-9244-38d06b284a1e" providerId="ADAL" clId="{FC5594FC-5FD7-41F3-8DC8-02DA86C05602}" dt="2023-09-27T09:05:41.408" v="2" actId="2711"/>
        <pc:sldMkLst>
          <pc:docMk/>
          <pc:sldMk cId="2276240750" sldId="261"/>
        </pc:sldMkLst>
        <pc:spChg chg="mod">
          <ac:chgData name="Daniel Lozano Jarque" userId="be4e1985-79bd-4eb2-9244-38d06b284a1e" providerId="ADAL" clId="{FC5594FC-5FD7-41F3-8DC8-02DA86C05602}" dt="2023-09-27T09:05:41.408" v="2" actId="2711"/>
          <ac:spMkLst>
            <pc:docMk/>
            <pc:sldMk cId="2276240750" sldId="261"/>
            <ac:spMk id="2" creationId="{FDE55F45-8CB6-4261-A746-11D6D7815605}"/>
          </ac:spMkLst>
        </pc:spChg>
      </pc:sldChg>
      <pc:sldChg chg="modSp mod">
        <pc:chgData name="Daniel Lozano Jarque" userId="be4e1985-79bd-4eb2-9244-38d06b284a1e" providerId="ADAL" clId="{FC5594FC-5FD7-41F3-8DC8-02DA86C05602}" dt="2023-09-27T09:06:17.805" v="30" actId="20577"/>
        <pc:sldMkLst>
          <pc:docMk/>
          <pc:sldMk cId="3176940042" sldId="262"/>
        </pc:sldMkLst>
        <pc:spChg chg="mod">
          <ac:chgData name="Daniel Lozano Jarque" userId="be4e1985-79bd-4eb2-9244-38d06b284a1e" providerId="ADAL" clId="{FC5594FC-5FD7-41F3-8DC8-02DA86C05602}" dt="2023-09-27T09:06:17.805" v="30" actId="20577"/>
          <ac:spMkLst>
            <pc:docMk/>
            <pc:sldMk cId="3176940042" sldId="262"/>
            <ac:spMk id="2" creationId="{FDE55F45-8CB6-4261-A746-11D6D7815605}"/>
          </ac:spMkLst>
        </pc:spChg>
      </pc:sldChg>
      <pc:sldChg chg="modSp mod">
        <pc:chgData name="Daniel Lozano Jarque" userId="be4e1985-79bd-4eb2-9244-38d06b284a1e" providerId="ADAL" clId="{FC5594FC-5FD7-41F3-8DC8-02DA86C05602}" dt="2023-09-27T09:06:07.506" v="18" actId="404"/>
        <pc:sldMkLst>
          <pc:docMk/>
          <pc:sldMk cId="3712987629" sldId="263"/>
        </pc:sldMkLst>
        <pc:spChg chg="mod">
          <ac:chgData name="Daniel Lozano Jarque" userId="be4e1985-79bd-4eb2-9244-38d06b284a1e" providerId="ADAL" clId="{FC5594FC-5FD7-41F3-8DC8-02DA86C05602}" dt="2023-09-27T09:06:07.506" v="18" actId="404"/>
          <ac:spMkLst>
            <pc:docMk/>
            <pc:sldMk cId="3712987629" sldId="263"/>
            <ac:spMk id="2" creationId="{FDE55F45-8CB6-4261-A746-11D6D7815605}"/>
          </ac:spMkLst>
        </pc:spChg>
      </pc:sldChg>
      <pc:sldChg chg="modSp mod">
        <pc:chgData name="Daniel Lozano Jarque" userId="be4e1985-79bd-4eb2-9244-38d06b284a1e" providerId="ADAL" clId="{FC5594FC-5FD7-41F3-8DC8-02DA86C05602}" dt="2023-09-27T09:06:33.950" v="56" actId="404"/>
        <pc:sldMkLst>
          <pc:docMk/>
          <pc:sldMk cId="3510615038" sldId="265"/>
        </pc:sldMkLst>
        <pc:spChg chg="mod">
          <ac:chgData name="Daniel Lozano Jarque" userId="be4e1985-79bd-4eb2-9244-38d06b284a1e" providerId="ADAL" clId="{FC5594FC-5FD7-41F3-8DC8-02DA86C05602}" dt="2023-09-27T09:06:33.950" v="56" actId="404"/>
          <ac:spMkLst>
            <pc:docMk/>
            <pc:sldMk cId="3510615038" sldId="265"/>
            <ac:spMk id="2" creationId="{FDE55F45-8CB6-4261-A746-11D6D7815605}"/>
          </ac:spMkLst>
        </pc:spChg>
      </pc:sldChg>
      <pc:sldChg chg="modSp mod">
        <pc:chgData name="Daniel Lozano Jarque" userId="be4e1985-79bd-4eb2-9244-38d06b284a1e" providerId="ADAL" clId="{FC5594FC-5FD7-41F3-8DC8-02DA86C05602}" dt="2023-09-27T09:06:46.239" v="58" actId="2711"/>
        <pc:sldMkLst>
          <pc:docMk/>
          <pc:sldMk cId="1890192167" sldId="266"/>
        </pc:sldMkLst>
        <pc:spChg chg="mod">
          <ac:chgData name="Daniel Lozano Jarque" userId="be4e1985-79bd-4eb2-9244-38d06b284a1e" providerId="ADAL" clId="{FC5594FC-5FD7-41F3-8DC8-02DA86C05602}" dt="2023-09-27T09:06:46.239" v="58" actId="2711"/>
          <ac:spMkLst>
            <pc:docMk/>
            <pc:sldMk cId="1890192167" sldId="266"/>
            <ac:spMk id="2" creationId="{FDE55F45-8CB6-4261-A746-11D6D7815605}"/>
          </ac:spMkLst>
        </pc:spChg>
      </pc:sldChg>
      <pc:sldChg chg="modSp mod">
        <pc:chgData name="Daniel Lozano Jarque" userId="be4e1985-79bd-4eb2-9244-38d06b284a1e" providerId="ADAL" clId="{FC5594FC-5FD7-41F3-8DC8-02DA86C05602}" dt="2023-09-27T09:06:39.976" v="57" actId="2711"/>
        <pc:sldMkLst>
          <pc:docMk/>
          <pc:sldMk cId="3987041070" sldId="267"/>
        </pc:sldMkLst>
        <pc:spChg chg="mod">
          <ac:chgData name="Daniel Lozano Jarque" userId="be4e1985-79bd-4eb2-9244-38d06b284a1e" providerId="ADAL" clId="{FC5594FC-5FD7-41F3-8DC8-02DA86C05602}" dt="2023-09-27T09:06:39.976" v="57" actId="2711"/>
          <ac:spMkLst>
            <pc:docMk/>
            <pc:sldMk cId="3987041070" sldId="267"/>
            <ac:spMk id="2" creationId="{FDE55F45-8CB6-4261-A746-11D6D781560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E7A1-C806-39B8-27CF-A089F648E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10158-9BEF-0670-BD6E-84070625E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26E59-178D-6F83-7C99-0BA861E9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206F7-7181-2FF5-7201-4F882FA2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760B9-93CE-064C-7FBE-65C0B43D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7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3C-C1B5-13FE-B564-7F5A9F01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539CA-9DAB-77CD-E074-9D81E7216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D0680-5E4B-EA1F-AC31-6BD0469D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161DA-C40B-A369-2460-EDC20133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D46FE-925D-C556-14AB-05CEB43E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41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6E1F-BA3F-3B7E-CEC0-6AEDEC82E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A781B-82CE-1567-7A39-87C643F0F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C6768-2146-BD04-AE7E-0082C8379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76976-F9A3-9F1C-0797-A030EE73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92BA-347C-E70A-0160-238CCEC67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29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58A6-342F-FF33-7B9F-2894C271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A84DE-E545-4C29-EB65-F01DAFE62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E8143-5423-B6E7-EAF7-36E873C4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46441-C49A-1EF3-580F-2ABFDBD8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E97D0-CC3C-1777-BEEC-06625B36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2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1044-E2F5-F293-5DB2-8A1CF174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002D5-F6AE-3CE3-B8A4-DE81DEE8A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2E6B0-759C-DE7D-07B2-D2908D7D8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EC313-CAEC-179F-5494-B5D93C4D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F777-6F5D-75CE-E6F7-B2F37DC8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09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5BFD-6FD1-4E62-A623-AF56F8F43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67FA-C1C0-8D0C-9EBD-2182AF476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489E3-BE78-3BA7-827F-FDE8827E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DD0CE-7BBE-E91A-2605-B6E0F5700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6A356-04EB-9A3B-17A0-D4F424BF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74A2C-F79A-949D-2540-ED9B4170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6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AF83-BF40-6AA6-EDDF-0A96FB070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00E0C-1B70-2025-9463-C537E1FA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983AA-17AA-F597-F3BC-41105CFC8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CD5A4-16E7-0493-0CF1-91C0CDB57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7E0307-6B4B-539A-9D89-844A098C7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53EF21-2762-EDAA-689B-F782A0AC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47E539-97C0-E17F-C087-3FF79046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6969D1-A379-A48C-6137-5D3617A8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4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9335-8FD1-6F76-AE27-00E574D0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B73780-CF56-FBA1-4BE2-D22F696E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665A1-2AF1-47E0-775D-472B931E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E56A8-E22A-9CB9-1BF1-69517480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59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7142C-E29C-8C17-7413-802213AB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DCCBB-EA51-88EB-A873-B9E3A3CA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C323F-5AB7-0CB8-A10F-9028CE90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42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EC2F0-4EBB-3A2D-2655-D9153C256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34CB7-98A0-B2C3-93C9-38B85B6D2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6DC2-946F-D2D3-A266-B7F0BD2F8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39F80-7A5D-150B-568B-99211588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2B674-0F0F-756C-3ECB-94CBBECD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F7F44-E5B6-612B-BC6A-AF3BC774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66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D50B-FA3D-1C07-2DCA-EF3C6C14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FDFE1-FFD8-DDA2-5E9A-CC8D78093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8D0B2-AB6E-481B-6B34-C779A0888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A01A2-BCB3-0066-8D8E-BA275C0D6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1215F-C45A-C134-034B-7FF6B4A1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2B655-B2F5-6C90-F09E-625E48E6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95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040ED-C926-33D9-3B71-FCD72FD7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3218B-6901-6F68-4F82-DB9464DED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4E7A4-D319-32FC-E91A-E1A7C17D1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86B9E-179C-46B0-A39C-19EB5E175898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35C9F-5A5D-2A41-7A37-1F1440028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44124-8F66-D574-5BB6-092B5B8A4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23148-B3D2-4D44-85CB-4C544B1D9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75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22D1-3E44-0600-49F0-75E1A916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1837"/>
            <a:ext cx="9144000" cy="1508126"/>
          </a:xfrm>
        </p:spPr>
        <p:txBody>
          <a:bodyPr>
            <a:normAutofit/>
          </a:bodyPr>
          <a:lstStyle/>
          <a:p>
            <a:pPr algn="l"/>
            <a:r>
              <a:rPr lang="en-GB" sz="8800" b="1" dirty="0" err="1">
                <a:solidFill>
                  <a:schemeClr val="bg1"/>
                </a:solidFill>
                <a:latin typeface="LM Roman 12" panose="00000500000000000000" pitchFamily="50" charset="0"/>
              </a:rPr>
              <a:t>astroUAB</a:t>
            </a:r>
            <a:endParaRPr lang="en-GB" sz="8800" b="1" dirty="0">
              <a:solidFill>
                <a:schemeClr val="bg1"/>
              </a:solidFill>
              <a:latin typeface="LM Roman 12" panose="000005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14752-CD80-AD79-E2F7-8936CF35F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LM Roman 12" panose="00000500000000000000" pitchFamily="50" charset="0"/>
              </a:rPr>
              <a:t>Official astronomy/astrophotography/astrophysics association of Autonomous University of Barcelona (UAB)</a:t>
            </a:r>
          </a:p>
        </p:txBody>
      </p:sp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64A517A9-BCFB-64F6-54F6-AA6C536A4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04" y="1823974"/>
            <a:ext cx="3553196" cy="18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1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ASTROPHOTOGRAPHY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3BE07-7DFD-99CE-9081-21F84A19F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431208" cy="4750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47B038-951F-5EE2-C1ED-6FA657E23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722" y="3618302"/>
            <a:ext cx="3734463" cy="2823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AA3457-1936-C2DA-B832-BCFFE5E4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100" y="365125"/>
            <a:ext cx="3435546" cy="3947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962EC4-4D93-1DF2-5EE5-1B787EF7F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722" y="1590261"/>
            <a:ext cx="2103569" cy="1913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D756B1-DBCD-2A62-7E6B-C68A21D3F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892" y="1590261"/>
            <a:ext cx="1646607" cy="10836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4C6467-9093-2FD7-EFC2-9427068C9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0866" y="4009710"/>
            <a:ext cx="3431208" cy="24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4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 way with buildings and boats in it&#10;&#10;Description automatically generated">
            <a:extLst>
              <a:ext uri="{FF2B5EF4-FFF2-40B4-BE49-F238E27FC236}">
                <a16:creationId xmlns:a16="http://schemas.microsoft.com/office/drawing/2014/main" id="{5DF37B50-1769-74B3-DFAF-91AA44751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9" y="1352816"/>
            <a:ext cx="3843131" cy="2882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7337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 STUDENTS IN VENICE</a:t>
            </a:r>
          </a:p>
        </p:txBody>
      </p:sp>
      <p:pic>
        <p:nvPicPr>
          <p:cNvPr id="6" name="Picture 5" descr="A group of people sitting in a train&#10;&#10;Description automatically generated">
            <a:extLst>
              <a:ext uri="{FF2B5EF4-FFF2-40B4-BE49-F238E27FC236}">
                <a16:creationId xmlns:a16="http://schemas.microsoft.com/office/drawing/2014/main" id="{7D0C83AA-1BF5-DC97-49A9-7084F4A0A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8"/>
          <a:stretch/>
        </p:blipFill>
        <p:spPr>
          <a:xfrm>
            <a:off x="3046228" y="2701677"/>
            <a:ext cx="5592417" cy="3471735"/>
          </a:xfrm>
          <a:prstGeom prst="rect">
            <a:avLst/>
          </a:prstGeom>
        </p:spPr>
      </p:pic>
      <p:pic>
        <p:nvPicPr>
          <p:cNvPr id="10" name="Picture 9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619FED94-8874-1340-DA31-A9211E54F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51" y="1376114"/>
            <a:ext cx="2714047" cy="3618729"/>
          </a:xfrm>
          <a:prstGeom prst="rect">
            <a:avLst/>
          </a:prstGeom>
        </p:spPr>
      </p:pic>
      <p:pic>
        <p:nvPicPr>
          <p:cNvPr id="12" name="Picture 11" descr="A canal between buildings with boats&#10;&#10;Description automatically generated">
            <a:extLst>
              <a:ext uri="{FF2B5EF4-FFF2-40B4-BE49-F238E27FC236}">
                <a16:creationId xmlns:a16="http://schemas.microsoft.com/office/drawing/2014/main" id="{A0D2E848-A609-249C-8761-DF13807F6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3644584"/>
            <a:ext cx="2206919" cy="2942559"/>
          </a:xfrm>
          <a:prstGeom prst="rect">
            <a:avLst/>
          </a:prstGeom>
        </p:spPr>
      </p:pic>
      <p:pic>
        <p:nvPicPr>
          <p:cNvPr id="14" name="Picture 13" descr="A water canal with boats and buildings in the background&#10;&#10;Description automatically generated">
            <a:extLst>
              <a:ext uri="{FF2B5EF4-FFF2-40B4-BE49-F238E27FC236}">
                <a16:creationId xmlns:a16="http://schemas.microsoft.com/office/drawing/2014/main" id="{55B32EF0-6CAC-67BB-9A13-6861EF6AE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/>
          <a:stretch/>
        </p:blipFill>
        <p:spPr>
          <a:xfrm>
            <a:off x="9519430" y="3863388"/>
            <a:ext cx="2206918" cy="2629487"/>
          </a:xfrm>
          <a:prstGeom prst="rect">
            <a:avLst/>
          </a:prstGeom>
        </p:spPr>
      </p:pic>
      <p:pic>
        <p:nvPicPr>
          <p:cNvPr id="16" name="Picture 15" descr="Two men taking a selfie&#10;&#10;Description automatically generated">
            <a:extLst>
              <a:ext uri="{FF2B5EF4-FFF2-40B4-BE49-F238E27FC236}">
                <a16:creationId xmlns:a16="http://schemas.microsoft.com/office/drawing/2014/main" id="{30734999-E1F3-6EFA-1EB1-C9DCB6989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9" y="5143074"/>
            <a:ext cx="1161438" cy="1548584"/>
          </a:xfrm>
          <a:prstGeom prst="rect">
            <a:avLst/>
          </a:prstGeom>
        </p:spPr>
      </p:pic>
      <p:pic>
        <p:nvPicPr>
          <p:cNvPr id="17" name="WhatsApp Video 2023-09-26 at 22.51.46">
            <a:hlinkClick r:id="" action="ppaction://media"/>
            <a:extLst>
              <a:ext uri="{FF2B5EF4-FFF2-40B4-BE49-F238E27FC236}">
                <a16:creationId xmlns:a16="http://schemas.microsoft.com/office/drawing/2014/main" id="{6B6D35B4-3D7B-DEE7-5BE8-9703AB3437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24598" y="1297110"/>
            <a:ext cx="1452442" cy="256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5BD48FA2-7DBF-FABA-5C8E-976B06494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4" y="1830151"/>
            <a:ext cx="6096000" cy="319769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AE3A6A0-0F99-2BBB-9879-09A568DF2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83" y="143440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sí es el nuevo logo de Twitter">
            <a:extLst>
              <a:ext uri="{FF2B5EF4-FFF2-40B4-BE49-F238E27FC236}">
                <a16:creationId xmlns:a16="http://schemas.microsoft.com/office/drawing/2014/main" id="{6DEFF4D7-C003-976E-BA18-CD8782A96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83" y="295389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mail, gmail, mail, logo, social, social media icon - Free download">
            <a:extLst>
              <a:ext uri="{FF2B5EF4-FFF2-40B4-BE49-F238E27FC236}">
                <a16:creationId xmlns:a16="http://schemas.microsoft.com/office/drawing/2014/main" id="{AA52E475-A46B-985A-2E23-DA85C0FA3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83" y="440849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30BC7E-AFFD-05F2-B1C0-EA802A626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328" y="1731569"/>
            <a:ext cx="2779643" cy="48566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LM Roman 12" panose="00000500000000000000" pitchFamily="50" charset="0"/>
              </a:rPr>
              <a:t>@astrouab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CF8684-DF13-11B1-A134-1E3CFBA7E643}"/>
              </a:ext>
            </a:extLst>
          </p:cNvPr>
          <p:cNvSpPr txBox="1">
            <a:spLocks/>
          </p:cNvSpPr>
          <p:nvPr/>
        </p:nvSpPr>
        <p:spPr>
          <a:xfrm>
            <a:off x="8328327" y="3251064"/>
            <a:ext cx="2779643" cy="485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LM Roman 12" panose="00000500000000000000" pitchFamily="50" charset="0"/>
              </a:rPr>
              <a:t>@astrouab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436050-08F8-8AD9-C928-541C00E06E69}"/>
              </a:ext>
            </a:extLst>
          </p:cNvPr>
          <p:cNvSpPr txBox="1">
            <a:spLocks/>
          </p:cNvSpPr>
          <p:nvPr/>
        </p:nvSpPr>
        <p:spPr>
          <a:xfrm>
            <a:off x="8328327" y="4705662"/>
            <a:ext cx="3569475" cy="485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LM Roman 12" panose="00000500000000000000" pitchFamily="50" charset="0"/>
              </a:rPr>
              <a:t>astro@uab.cat</a:t>
            </a:r>
          </a:p>
        </p:txBody>
      </p:sp>
    </p:spTree>
    <p:extLst>
      <p:ext uri="{BB962C8B-B14F-4D97-AF65-F5344CB8AC3E}">
        <p14:creationId xmlns:p14="http://schemas.microsoft.com/office/powerpoint/2010/main" val="3117824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ASTRONOMICAL 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852AB-146E-F034-3EF5-D951C4843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29" y="1414386"/>
            <a:ext cx="4685736" cy="3477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5A67F-EB19-4CA6-2C23-1AF75A73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41" y="3754025"/>
            <a:ext cx="5694085" cy="2562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5C39D-8EC7-F071-22D3-9EDC48557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88" y="1296062"/>
            <a:ext cx="3432791" cy="3319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202CBE-1191-F7E6-BBEB-24E1CCDA0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507" y="1296062"/>
            <a:ext cx="3257339" cy="2706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5C735-0DEA-A760-F9A1-557108703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236" y="4522244"/>
            <a:ext cx="4774813" cy="2048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DAC89B-4771-C9E5-40F4-B8CA13DB7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77" y="1414386"/>
            <a:ext cx="3719989" cy="16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97DBBD-D3FD-FADF-FA7A-533006671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20" y="3259719"/>
            <a:ext cx="3695307" cy="29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47ADCC-8B00-82BC-390A-DCB85B0D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94" y="3584465"/>
            <a:ext cx="3126295" cy="26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1332B5E-B3E4-60A0-95DF-7059B2942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2" r="18366"/>
          <a:stretch/>
        </p:blipFill>
        <p:spPr bwMode="auto">
          <a:xfrm>
            <a:off x="9218216" y="2986750"/>
            <a:ext cx="2239277" cy="301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8C6B5-D4AB-C0C0-FF7C-E7548B00E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061" y="1469416"/>
            <a:ext cx="3558601" cy="2668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PIONEERING RESEARCH CENTERS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D4AB4-ABEF-5272-6A1E-CDE614291C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59" r="18193"/>
          <a:stretch/>
        </p:blipFill>
        <p:spPr>
          <a:xfrm>
            <a:off x="5861077" y="1802140"/>
            <a:ext cx="3480885" cy="23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5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ASTRONOMY TRIPS: Canary Islands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6E19B-B223-4C61-347A-23586C61B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18" y="1656116"/>
            <a:ext cx="3660007" cy="4665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C8C04-9F20-1B1F-774A-A5A983DC0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02"/>
          <a:stretch/>
        </p:blipFill>
        <p:spPr>
          <a:xfrm>
            <a:off x="4659161" y="1938645"/>
            <a:ext cx="6694639" cy="39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ASTRONOMY TRIPS: Canary Islands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A8FB2-D8FE-0777-56CB-7C6AF1B45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87" y="1418962"/>
            <a:ext cx="3508195" cy="526558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56642CE-7D91-2131-BACF-74FDC27BF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54" y="1611982"/>
            <a:ext cx="4359897" cy="435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53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ASTRONOMY TRIPS: CERN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A8A00-AA80-687C-AC34-6F77EF151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64" y="1546188"/>
            <a:ext cx="4487213" cy="4572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DB3F95B-AB2F-5CF6-8B3F-2A900935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5" b="12842"/>
          <a:stretch/>
        </p:blipFill>
        <p:spPr bwMode="auto">
          <a:xfrm>
            <a:off x="5747941" y="1766902"/>
            <a:ext cx="5659678" cy="41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4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ASTRONOMY TRIPS: Canary Islands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94574-4F2F-DE0B-123D-173A584C7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" r="2766"/>
          <a:stretch/>
        </p:blipFill>
        <p:spPr>
          <a:xfrm>
            <a:off x="135172" y="1440983"/>
            <a:ext cx="3104323" cy="4699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D0FDAA-F792-13FC-5F5F-B91EEAEA7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129" y="1745423"/>
            <a:ext cx="2423331" cy="4090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C4FEAC-C177-6FCD-4B5A-D99965210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95" y="1619126"/>
            <a:ext cx="2442526" cy="4234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966D8D-2F42-27C1-5637-2BD5CCE3D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2371" y="1427068"/>
            <a:ext cx="2681429" cy="45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0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ASTRONOMY TRIPS: Canary Islands 2023</a:t>
            </a:r>
          </a:p>
        </p:txBody>
      </p:sp>
      <p:pic>
        <p:nvPicPr>
          <p:cNvPr id="7" name="8C4241256C350C7BC18A6A00660F91BF_video_dashinit">
            <a:hlinkClick r:id="" action="ppaction://media"/>
            <a:extLst>
              <a:ext uri="{FF2B5EF4-FFF2-40B4-BE49-F238E27FC236}">
                <a16:creationId xmlns:a16="http://schemas.microsoft.com/office/drawing/2014/main" id="{FAA6ECCE-8637-13F4-23F8-DD84CD4FF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304" y="1690688"/>
            <a:ext cx="2538442" cy="4512786"/>
          </a:xfrm>
          <a:prstGeom prst="rect">
            <a:avLst/>
          </a:prstGeom>
        </p:spPr>
      </p:pic>
      <p:pic>
        <p:nvPicPr>
          <p:cNvPr id="9" name="Picture 8" descr="A silhouette of a ferris wheel&#10;&#10;Description automatically generated">
            <a:extLst>
              <a:ext uri="{FF2B5EF4-FFF2-40B4-BE49-F238E27FC236}">
                <a16:creationId xmlns:a16="http://schemas.microsoft.com/office/drawing/2014/main" id="{B463B6AB-7654-D220-DC2D-00722A00B2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9" b="26029"/>
          <a:stretch/>
        </p:blipFill>
        <p:spPr>
          <a:xfrm>
            <a:off x="4548849" y="1566407"/>
            <a:ext cx="6177460" cy="476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8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5F45-8CB6-4261-A746-11D6D781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ASTRONOMY TRIPS: Canary Islands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49A29-B5A4-85CC-E441-E15A1D863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7"/>
            <a:ext cx="2938670" cy="4501667"/>
          </a:xfrm>
          <a:prstGeom prst="rect">
            <a:avLst/>
          </a:prstGeom>
        </p:spPr>
      </p:pic>
      <p:pic>
        <p:nvPicPr>
          <p:cNvPr id="6" name="Picture 5" descr="A large satellite dish with stars in the sky&#10;&#10;Description automatically generated">
            <a:extLst>
              <a:ext uri="{FF2B5EF4-FFF2-40B4-BE49-F238E27FC236}">
                <a16:creationId xmlns:a16="http://schemas.microsoft.com/office/drawing/2014/main" id="{6598C75A-E326-7AA2-B206-F6138BE4F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51" y="1650124"/>
            <a:ext cx="6710900" cy="447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15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70</Words>
  <Application>Microsoft Office PowerPoint</Application>
  <PresentationFormat>Widescreen</PresentationFormat>
  <Paragraphs>15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LM Roman 12</vt:lpstr>
      <vt:lpstr>Verdana</vt:lpstr>
      <vt:lpstr>Office Theme</vt:lpstr>
      <vt:lpstr>astroUAB</vt:lpstr>
      <vt:lpstr>ASTRONOMICAL OBSERVATIONS</vt:lpstr>
      <vt:lpstr>PIONEERING RESEARCH CENTERS</vt:lpstr>
      <vt:lpstr>ASTRONOMY TRIPS: Canary Islands 2022</vt:lpstr>
      <vt:lpstr>ASTRONOMY TRIPS: Canary Islands 2022</vt:lpstr>
      <vt:lpstr>ASTRONOMY TRIPS: CERN 2022</vt:lpstr>
      <vt:lpstr>ASTRONOMY TRIPS: Canary Islands 2023</vt:lpstr>
      <vt:lpstr>ASTRONOMY TRIPS: Canary Islands 2023</vt:lpstr>
      <vt:lpstr>ASTRONOMY TRIPS: Canary Islands 2023</vt:lpstr>
      <vt:lpstr>ASTROPHOTOGRAPHY</vt:lpstr>
      <vt:lpstr>INTERNATIONAL STUDENTS IN VENICE</vt:lpstr>
      <vt:lpstr>@astrouab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Lozano Jarque</dc:creator>
  <cp:lastModifiedBy>Daniel Lozano Jarque</cp:lastModifiedBy>
  <cp:revision>2</cp:revision>
  <dcterms:created xsi:type="dcterms:W3CDTF">2023-09-25T17:08:22Z</dcterms:created>
  <dcterms:modified xsi:type="dcterms:W3CDTF">2023-09-27T15:04:48Z</dcterms:modified>
</cp:coreProperties>
</file>