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8" r:id="rId3"/>
    <p:sldMasterId id="2147483694" r:id="rId4"/>
  </p:sldMasterIdLst>
  <p:notesMasterIdLst>
    <p:notesMasterId r:id="rId17"/>
  </p:notesMasterIdLst>
  <p:sldIdLst>
    <p:sldId id="294" r:id="rId5"/>
    <p:sldId id="256" r:id="rId6"/>
    <p:sldId id="267" r:id="rId7"/>
    <p:sldId id="266" r:id="rId8"/>
    <p:sldId id="257" r:id="rId9"/>
    <p:sldId id="258" r:id="rId10"/>
    <p:sldId id="292" r:id="rId11"/>
    <p:sldId id="260" r:id="rId12"/>
    <p:sldId id="297" r:id="rId13"/>
    <p:sldId id="296" r:id="rId14"/>
    <p:sldId id="261" r:id="rId15"/>
    <p:sldId id="32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1D669-A6F5-4AA2-852D-633B270E30B7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30ABC-A9F0-478C-9A5F-5E70249FB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85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30ABC-A9F0-478C-9A5F-5E70249FB4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72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30ABC-A9F0-478C-9A5F-5E70249FB4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6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30ABC-A9F0-478C-9A5F-5E70249FB4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1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9D62-5545-48BB-A4A5-5A5C182E2B1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23CC-801E-44D8-9CEC-0ADB9740A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87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9D62-5545-48BB-A4A5-5A5C182E2B1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23CC-801E-44D8-9CEC-0ADB9740A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34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9D62-5545-48BB-A4A5-5A5C182E2B1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23CC-801E-44D8-9CEC-0ADB9740A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uota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292041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sto"/>
          <p:cNvSpPr txBox="1">
            <a:spLocks noGrp="1"/>
          </p:cNvSpPr>
          <p:nvPr>
            <p:ph type="body" sz="quarter" idx="21"/>
          </p:nvPr>
        </p:nvSpPr>
        <p:spPr>
          <a:xfrm>
            <a:off x="381000" y="317500"/>
            <a:ext cx="10477500" cy="3175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32385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1800" cap="all" spc="9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Testo</a:t>
            </a:r>
          </a:p>
        </p:txBody>
      </p:sp>
      <p:sp>
        <p:nvSpPr>
          <p:cNvPr id="72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73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474220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olo e sottotitol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a"/>
          <p:cNvSpPr/>
          <p:nvPr/>
        </p:nvSpPr>
        <p:spPr>
          <a:xfrm flipV="1">
            <a:off x="381000" y="4317816"/>
            <a:ext cx="11430000" cy="185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l" defTabSz="228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13" name="Titolo Testo"/>
          <p:cNvSpPr txBox="1">
            <a:spLocks noGrp="1"/>
          </p:cNvSpPr>
          <p:nvPr>
            <p:ph type="title"/>
          </p:nvPr>
        </p:nvSpPr>
        <p:spPr>
          <a:xfrm>
            <a:off x="381000" y="4521200"/>
            <a:ext cx="11430000" cy="1905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5150"/>
            </a:lvl1pPr>
          </a:lstStyle>
          <a:p>
            <a:r>
              <a:t>Titolo Testo</a:t>
            </a:r>
          </a:p>
        </p:txBody>
      </p:sp>
      <p:sp>
        <p:nvSpPr>
          <p:cNvPr id="1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381000" y="2997200"/>
            <a:ext cx="11430000" cy="127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1600"/>
              </a:spcBef>
              <a:buClrTx/>
              <a:buSzTx/>
              <a:buFontTx/>
              <a:buNone/>
              <a:defRPr sz="385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0">
              <a:lnSpc>
                <a:spcPct val="80000"/>
              </a:lnSpc>
              <a:spcBef>
                <a:spcPts val="1600"/>
              </a:spcBef>
              <a:buClrTx/>
              <a:buSzTx/>
              <a:buFontTx/>
              <a:buNone/>
              <a:defRPr sz="385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0">
              <a:lnSpc>
                <a:spcPct val="80000"/>
              </a:lnSpc>
              <a:spcBef>
                <a:spcPts val="1600"/>
              </a:spcBef>
              <a:buClrTx/>
              <a:buSzTx/>
              <a:buFontTx/>
              <a:buNone/>
              <a:defRPr sz="385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0">
              <a:lnSpc>
                <a:spcPct val="80000"/>
              </a:lnSpc>
              <a:spcBef>
                <a:spcPts val="1600"/>
              </a:spcBef>
              <a:buClrTx/>
              <a:buSzTx/>
              <a:buFontTx/>
              <a:buNone/>
              <a:defRPr sz="385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0">
              <a:lnSpc>
                <a:spcPct val="80000"/>
              </a:lnSpc>
              <a:spcBef>
                <a:spcPts val="1600"/>
              </a:spcBef>
              <a:buClrTx/>
              <a:buSzTx/>
              <a:buFontTx/>
              <a:buNone/>
              <a:defRPr sz="385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423476" y="304800"/>
            <a:ext cx="384722" cy="324191"/>
          </a:xfrm>
          <a:prstGeom prst="rect">
            <a:avLst/>
          </a:prstGeom>
        </p:spPr>
        <p:txBody>
          <a:bodyPr/>
          <a:lstStyle/>
          <a:p>
            <a:pPr defTabSz="412750" hangingPunct="0"/>
            <a:fld id="{86CB4B4D-7CA3-9044-876B-883B54F8677D}" type="slidenum">
              <a:rPr lang="en-US" kern="0" smtClean="0">
                <a:solidFill>
                  <a:srgbClr val="838787"/>
                </a:solidFill>
              </a:rPr>
              <a:pPr defTabSz="412750" hangingPunct="0"/>
              <a:t>‹#›</a:t>
            </a:fld>
            <a:endParaRPr lang="en-US" kern="0">
              <a:solidFill>
                <a:srgbClr val="8387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71649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e sottotito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a"/>
          <p:cNvSpPr/>
          <p:nvPr/>
        </p:nvSpPr>
        <p:spPr>
          <a:xfrm flipV="1">
            <a:off x="381000" y="4317816"/>
            <a:ext cx="11430000" cy="185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l" defTabSz="228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34" name="Titolo Testo"/>
          <p:cNvSpPr txBox="1">
            <a:spLocks noGrp="1"/>
          </p:cNvSpPr>
          <p:nvPr>
            <p:ph type="title"/>
          </p:nvPr>
        </p:nvSpPr>
        <p:spPr>
          <a:xfrm>
            <a:off x="381000" y="4521200"/>
            <a:ext cx="11430000" cy="1905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5150"/>
            </a:lvl1pPr>
          </a:lstStyle>
          <a:p>
            <a:r>
              <a:t>Titolo Testo</a:t>
            </a:r>
          </a:p>
        </p:txBody>
      </p:sp>
      <p:sp>
        <p:nvSpPr>
          <p:cNvPr id="35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381000" y="2997200"/>
            <a:ext cx="11430000" cy="127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1600"/>
              </a:spcBef>
              <a:buClrTx/>
              <a:buSzTx/>
              <a:buFontTx/>
              <a:buNone/>
              <a:defRPr sz="385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0">
              <a:lnSpc>
                <a:spcPct val="80000"/>
              </a:lnSpc>
              <a:spcBef>
                <a:spcPts val="1600"/>
              </a:spcBef>
              <a:buClrTx/>
              <a:buSzTx/>
              <a:buFontTx/>
              <a:buNone/>
              <a:defRPr sz="385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0">
              <a:lnSpc>
                <a:spcPct val="80000"/>
              </a:lnSpc>
              <a:spcBef>
                <a:spcPts val="1600"/>
              </a:spcBef>
              <a:buClrTx/>
              <a:buSzTx/>
              <a:buFontTx/>
              <a:buNone/>
              <a:defRPr sz="385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0">
              <a:lnSpc>
                <a:spcPct val="80000"/>
              </a:lnSpc>
              <a:spcBef>
                <a:spcPts val="1600"/>
              </a:spcBef>
              <a:buClrTx/>
              <a:buSzTx/>
              <a:buFontTx/>
              <a:buNone/>
              <a:defRPr sz="385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0">
              <a:lnSpc>
                <a:spcPct val="80000"/>
              </a:lnSpc>
              <a:spcBef>
                <a:spcPts val="1600"/>
              </a:spcBef>
              <a:buClrTx/>
              <a:buSzTx/>
              <a:buFontTx/>
              <a:buNone/>
              <a:defRPr sz="385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398487" y="292100"/>
            <a:ext cx="384722" cy="324191"/>
          </a:xfrm>
          <a:prstGeom prst="rect">
            <a:avLst/>
          </a:prstGeom>
        </p:spPr>
        <p:txBody>
          <a:bodyPr/>
          <a:lstStyle/>
          <a:p>
            <a:pPr defTabSz="412750" hangingPunct="0"/>
            <a:fld id="{86CB4B4D-7CA3-9044-876B-883B54F8677D}" type="slidenum">
              <a:rPr lang="en-US" kern="0" smtClean="0">
                <a:solidFill>
                  <a:srgbClr val="838787"/>
                </a:solidFill>
              </a:rPr>
              <a:pPr defTabSz="412750" hangingPunct="0"/>
              <a:t>‹#›</a:t>
            </a:fld>
            <a:endParaRPr lang="en-US" kern="0">
              <a:solidFill>
                <a:srgbClr val="8387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89174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- Centra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olo Testo"/>
          <p:cNvSpPr txBox="1">
            <a:spLocks noGrp="1"/>
          </p:cNvSpPr>
          <p:nvPr>
            <p:ph type="title"/>
          </p:nvPr>
        </p:nvSpPr>
        <p:spPr>
          <a:xfrm>
            <a:off x="381000" y="2838450"/>
            <a:ext cx="11430000" cy="3175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5150"/>
            </a:lvl1pPr>
          </a:lstStyle>
          <a:p>
            <a:r>
              <a:t>Titolo Testo</a:t>
            </a:r>
          </a:p>
        </p:txBody>
      </p:sp>
      <p:sp>
        <p:nvSpPr>
          <p:cNvPr id="4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423476" y="304800"/>
            <a:ext cx="384722" cy="324191"/>
          </a:xfrm>
          <a:prstGeom prst="rect">
            <a:avLst/>
          </a:prstGeom>
        </p:spPr>
        <p:txBody>
          <a:bodyPr/>
          <a:lstStyle/>
          <a:p>
            <a:pPr defTabSz="412750" hangingPunct="0"/>
            <a:fld id="{86CB4B4D-7CA3-9044-876B-883B54F8677D}" type="slidenum">
              <a:rPr lang="en-US" kern="0" smtClean="0">
                <a:solidFill>
                  <a:srgbClr val="838787"/>
                </a:solidFill>
              </a:rPr>
              <a:pPr defTabSz="412750" hangingPunct="0"/>
              <a:t>‹#›</a:t>
            </a:fld>
            <a:endParaRPr lang="en-US" kern="0">
              <a:solidFill>
                <a:srgbClr val="8387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6113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Vertical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a"/>
          <p:cNvSpPr/>
          <p:nvPr/>
        </p:nvSpPr>
        <p:spPr>
          <a:xfrm flipV="1">
            <a:off x="5524500" y="4317899"/>
            <a:ext cx="6286499" cy="102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l" defTabSz="228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52" name="Immagine"/>
          <p:cNvSpPr>
            <a:spLocks noGrp="1"/>
          </p:cNvSpPr>
          <p:nvPr>
            <p:ph type="pic" idx="21"/>
          </p:nvPr>
        </p:nvSpPr>
        <p:spPr>
          <a:xfrm>
            <a:off x="-95250" y="0"/>
            <a:ext cx="6214136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3" name="Titolo Testo"/>
          <p:cNvSpPr txBox="1">
            <a:spLocks noGrp="1"/>
          </p:cNvSpPr>
          <p:nvPr>
            <p:ph type="title"/>
          </p:nvPr>
        </p:nvSpPr>
        <p:spPr>
          <a:xfrm>
            <a:off x="5524500" y="4521200"/>
            <a:ext cx="6286500" cy="1905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5150"/>
            </a:lvl1pPr>
          </a:lstStyle>
          <a:p>
            <a:r>
              <a:t>Titolo Testo</a:t>
            </a:r>
          </a:p>
        </p:txBody>
      </p:sp>
      <p:sp>
        <p:nvSpPr>
          <p:cNvPr id="5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524500" y="2997200"/>
            <a:ext cx="6286500" cy="127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1600"/>
              </a:spcBef>
              <a:buClrTx/>
              <a:buSzTx/>
              <a:buFontTx/>
              <a:buNone/>
              <a:defRPr sz="385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0">
              <a:lnSpc>
                <a:spcPct val="80000"/>
              </a:lnSpc>
              <a:spcBef>
                <a:spcPts val="1600"/>
              </a:spcBef>
              <a:buClrTx/>
              <a:buSzTx/>
              <a:buFontTx/>
              <a:buNone/>
              <a:defRPr sz="385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0">
              <a:lnSpc>
                <a:spcPct val="80000"/>
              </a:lnSpc>
              <a:spcBef>
                <a:spcPts val="1600"/>
              </a:spcBef>
              <a:buClrTx/>
              <a:buSzTx/>
              <a:buFontTx/>
              <a:buNone/>
              <a:defRPr sz="385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0">
              <a:lnSpc>
                <a:spcPct val="80000"/>
              </a:lnSpc>
              <a:spcBef>
                <a:spcPts val="1600"/>
              </a:spcBef>
              <a:buClrTx/>
              <a:buSzTx/>
              <a:buFontTx/>
              <a:buNone/>
              <a:defRPr sz="385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0">
              <a:lnSpc>
                <a:spcPct val="80000"/>
              </a:lnSpc>
              <a:spcBef>
                <a:spcPts val="1600"/>
              </a:spcBef>
              <a:buClrTx/>
              <a:buSzTx/>
              <a:buFontTx/>
              <a:buNone/>
              <a:defRPr sz="385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423476" y="304800"/>
            <a:ext cx="384722" cy="324191"/>
          </a:xfrm>
          <a:prstGeom prst="rect">
            <a:avLst/>
          </a:prstGeom>
        </p:spPr>
        <p:txBody>
          <a:bodyPr/>
          <a:lstStyle/>
          <a:p>
            <a:pPr defTabSz="412750" hangingPunct="0"/>
            <a:fld id="{86CB4B4D-7CA3-9044-876B-883B54F8677D}" type="slidenum">
              <a:rPr lang="en-US" kern="0" smtClean="0">
                <a:solidFill>
                  <a:srgbClr val="838787"/>
                </a:solidFill>
              </a:rPr>
              <a:pPr defTabSz="412750" hangingPunct="0"/>
              <a:t>‹#›</a:t>
            </a:fld>
            <a:endParaRPr lang="en-US" kern="0">
              <a:solidFill>
                <a:srgbClr val="8387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9586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sto"/>
          <p:cNvSpPr txBox="1">
            <a:spLocks noGrp="1"/>
          </p:cNvSpPr>
          <p:nvPr>
            <p:ph type="body" sz="quarter" idx="21"/>
          </p:nvPr>
        </p:nvSpPr>
        <p:spPr>
          <a:xfrm>
            <a:off x="381000" y="310809"/>
            <a:ext cx="10477500" cy="32419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32385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1800" cap="all" spc="9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Testo</a:t>
            </a:r>
          </a:p>
        </p:txBody>
      </p:sp>
      <p:sp>
        <p:nvSpPr>
          <p:cNvPr id="63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412750" hangingPunct="0"/>
            <a:fld id="{86CB4B4D-7CA3-9044-876B-883B54F8677D}" type="slidenum">
              <a:rPr lang="en-US" kern="0" smtClean="0">
                <a:solidFill>
                  <a:srgbClr val="838787"/>
                </a:solidFill>
              </a:rPr>
              <a:pPr defTabSz="412750" hangingPunct="0"/>
              <a:t>‹#›</a:t>
            </a:fld>
            <a:endParaRPr lang="en-US" kern="0">
              <a:solidFill>
                <a:srgbClr val="8387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75508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sto"/>
          <p:cNvSpPr txBox="1">
            <a:spLocks noGrp="1"/>
          </p:cNvSpPr>
          <p:nvPr>
            <p:ph type="body" sz="quarter" idx="21"/>
          </p:nvPr>
        </p:nvSpPr>
        <p:spPr>
          <a:xfrm>
            <a:off x="381000" y="310809"/>
            <a:ext cx="10477500" cy="32419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32385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1800" cap="all" spc="9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Testo</a:t>
            </a:r>
          </a:p>
        </p:txBody>
      </p:sp>
      <p:sp>
        <p:nvSpPr>
          <p:cNvPr id="72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73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412750" hangingPunct="0"/>
            <a:fld id="{86CB4B4D-7CA3-9044-876B-883B54F8677D}" type="slidenum">
              <a:rPr lang="en-US" kern="0" smtClean="0">
                <a:solidFill>
                  <a:srgbClr val="838787"/>
                </a:solidFill>
              </a:rPr>
              <a:pPr defTabSz="412750" hangingPunct="0"/>
              <a:t>‹#›</a:t>
            </a:fld>
            <a:endParaRPr lang="en-US" kern="0">
              <a:solidFill>
                <a:srgbClr val="8387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22763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9D62-5545-48BB-A4A5-5A5C182E2B1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23CC-801E-44D8-9CEC-0ADB9740A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63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sto"/>
          <p:cNvSpPr txBox="1">
            <a:spLocks noGrp="1"/>
          </p:cNvSpPr>
          <p:nvPr>
            <p:ph type="body" sz="quarter" idx="21"/>
          </p:nvPr>
        </p:nvSpPr>
        <p:spPr>
          <a:xfrm>
            <a:off x="381000" y="310809"/>
            <a:ext cx="10477500" cy="32419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32385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1800" cap="all" spc="9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Testo</a:t>
            </a:r>
          </a:p>
        </p:txBody>
      </p:sp>
      <p:sp>
        <p:nvSpPr>
          <p:cNvPr id="82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83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412750" hangingPunct="0"/>
            <a:fld id="{86CB4B4D-7CA3-9044-876B-883B54F8677D}" type="slidenum">
              <a:rPr lang="en-US" kern="0" smtClean="0">
                <a:solidFill>
                  <a:srgbClr val="838787"/>
                </a:solidFill>
              </a:rPr>
              <a:pPr defTabSz="412750" hangingPunct="0"/>
              <a:t>‹#›</a:t>
            </a:fld>
            <a:endParaRPr lang="en-US" kern="0">
              <a:solidFill>
                <a:srgbClr val="8387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5979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sto"/>
          <p:cNvSpPr txBox="1">
            <a:spLocks noGrp="1"/>
          </p:cNvSpPr>
          <p:nvPr>
            <p:ph type="body" sz="quarter" idx="21"/>
          </p:nvPr>
        </p:nvSpPr>
        <p:spPr>
          <a:xfrm>
            <a:off x="381000" y="310809"/>
            <a:ext cx="10477500" cy="32419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32385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1800" cap="all" spc="9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Testo</a:t>
            </a:r>
          </a:p>
        </p:txBody>
      </p:sp>
      <p:sp>
        <p:nvSpPr>
          <p:cNvPr id="92" name="Immagine"/>
          <p:cNvSpPr>
            <a:spLocks noGrp="1"/>
          </p:cNvSpPr>
          <p:nvPr>
            <p:ph type="pic" idx="22"/>
          </p:nvPr>
        </p:nvSpPr>
        <p:spPr>
          <a:xfrm>
            <a:off x="6629400" y="0"/>
            <a:ext cx="6214136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Titolo Testo"/>
          <p:cNvSpPr txBox="1">
            <a:spLocks noGrp="1"/>
          </p:cNvSpPr>
          <p:nvPr>
            <p:ph type="title"/>
          </p:nvPr>
        </p:nvSpPr>
        <p:spPr>
          <a:xfrm>
            <a:off x="381000" y="1079500"/>
            <a:ext cx="5905500" cy="5080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94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381000" y="1930400"/>
            <a:ext cx="5905500" cy="42926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2000"/>
            </a:lvl1pPr>
            <a:lvl2pPr>
              <a:buClr>
                <a:schemeClr val="accent1"/>
              </a:buClr>
              <a:buChar char="▸"/>
              <a:defRPr sz="2000"/>
            </a:lvl2pPr>
            <a:lvl3pPr>
              <a:buClr>
                <a:schemeClr val="accent1"/>
              </a:buClr>
              <a:buChar char="▸"/>
              <a:defRPr sz="2000"/>
            </a:lvl3pPr>
            <a:lvl4pPr>
              <a:buClr>
                <a:schemeClr val="accent1"/>
              </a:buClr>
              <a:buChar char="▸"/>
              <a:defRPr sz="2000"/>
            </a:lvl4pPr>
            <a:lvl5pPr>
              <a:buClr>
                <a:schemeClr val="accent1"/>
              </a:buClr>
              <a:buChar char="▸"/>
              <a:defRPr sz="2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412750" hangingPunct="0"/>
            <a:fld id="{86CB4B4D-7CA3-9044-876B-883B54F8677D}" type="slidenum">
              <a:rPr lang="en-US" kern="0" smtClean="0">
                <a:solidFill>
                  <a:srgbClr val="838787"/>
                </a:solidFill>
              </a:rPr>
              <a:pPr defTabSz="412750" hangingPunct="0"/>
              <a:t>‹#›</a:t>
            </a:fld>
            <a:endParaRPr lang="en-US" kern="0">
              <a:solidFill>
                <a:srgbClr val="8387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51666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sto"/>
          <p:cNvSpPr txBox="1">
            <a:spLocks noGrp="1"/>
          </p:cNvSpPr>
          <p:nvPr>
            <p:ph type="body" sz="quarter" idx="21"/>
          </p:nvPr>
        </p:nvSpPr>
        <p:spPr>
          <a:xfrm>
            <a:off x="381000" y="310809"/>
            <a:ext cx="10477500" cy="32419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32385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1800" cap="all" spc="9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Testo</a:t>
            </a:r>
          </a:p>
        </p:txBody>
      </p:sp>
      <p:sp>
        <p:nvSpPr>
          <p:cNvPr id="103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25000"/>
              <a:buChar char="▸"/>
            </a:lvl1pPr>
            <a:lvl2pPr>
              <a:buClr>
                <a:schemeClr val="accent1"/>
              </a:buClr>
              <a:buSzPct val="125000"/>
              <a:buChar char="▸"/>
            </a:lvl2pPr>
            <a:lvl3pPr>
              <a:buClr>
                <a:schemeClr val="accent1"/>
              </a:buClr>
              <a:buSzPct val="125000"/>
              <a:buChar char="▸"/>
            </a:lvl3pPr>
            <a:lvl4pPr>
              <a:buClr>
                <a:schemeClr val="accent1"/>
              </a:buClr>
              <a:buSzPct val="125000"/>
              <a:buChar char="▸"/>
            </a:lvl4pPr>
            <a:lvl5pPr>
              <a:buClr>
                <a:schemeClr val="accent1"/>
              </a:buClr>
              <a:buSzPct val="125000"/>
              <a:buChar char="▸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412750" hangingPunct="0"/>
            <a:fld id="{86CB4B4D-7CA3-9044-876B-883B54F8677D}" type="slidenum">
              <a:rPr lang="en-US" kern="0" smtClean="0">
                <a:solidFill>
                  <a:srgbClr val="838787"/>
                </a:solidFill>
              </a:rPr>
              <a:pPr defTabSz="412750" hangingPunct="0"/>
              <a:t>‹#›</a:t>
            </a:fld>
            <a:endParaRPr lang="en-US" kern="0">
              <a:solidFill>
                <a:srgbClr val="8387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38068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3 per pagina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Immagine"/>
          <p:cNvSpPr>
            <a:spLocks noGrp="1"/>
          </p:cNvSpPr>
          <p:nvPr>
            <p:ph type="pic" sz="half" idx="21"/>
          </p:nvPr>
        </p:nvSpPr>
        <p:spPr>
          <a:xfrm>
            <a:off x="6096000" y="-88900"/>
            <a:ext cx="6096000" cy="3581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Immagine"/>
          <p:cNvSpPr>
            <a:spLocks noGrp="1"/>
          </p:cNvSpPr>
          <p:nvPr>
            <p:ph type="pic" sz="half" idx="22"/>
          </p:nvPr>
        </p:nvSpPr>
        <p:spPr>
          <a:xfrm>
            <a:off x="6096000" y="3225800"/>
            <a:ext cx="6096000" cy="41486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3" name="Immagine"/>
          <p:cNvSpPr>
            <a:spLocks noGrp="1"/>
          </p:cNvSpPr>
          <p:nvPr>
            <p:ph type="pic" idx="23"/>
          </p:nvPr>
        </p:nvSpPr>
        <p:spPr>
          <a:xfrm>
            <a:off x="-95250" y="0"/>
            <a:ext cx="6214136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412750" hangingPunct="0"/>
            <a:fld id="{86CB4B4D-7CA3-9044-876B-883B54F8677D}" type="slidenum">
              <a:rPr lang="en-US" kern="0" smtClean="0">
                <a:solidFill>
                  <a:srgbClr val="838787"/>
                </a:solidFill>
              </a:rPr>
              <a:pPr defTabSz="412750" hangingPunct="0"/>
              <a:t>‹#›</a:t>
            </a:fld>
            <a:endParaRPr lang="en-US" kern="0">
              <a:solidFill>
                <a:srgbClr val="8387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53680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Didascalia"/>
          <p:cNvSpPr/>
          <p:nvPr/>
        </p:nvSpPr>
        <p:spPr>
          <a:xfrm>
            <a:off x="438150" y="1657350"/>
            <a:ext cx="11315700" cy="36585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9" y="0"/>
                </a:moveTo>
                <a:cubicBezTo>
                  <a:pt x="54" y="0"/>
                  <a:pt x="0" y="165"/>
                  <a:pt x="0" y="369"/>
                </a:cubicBezTo>
                <a:lnTo>
                  <a:pt x="0" y="19013"/>
                </a:lnTo>
                <a:cubicBezTo>
                  <a:pt x="0" y="19217"/>
                  <a:pt x="54" y="19382"/>
                  <a:pt x="119" y="19382"/>
                </a:cubicBezTo>
                <a:lnTo>
                  <a:pt x="18186" y="19382"/>
                </a:lnTo>
                <a:lnTo>
                  <a:pt x="18717" y="21600"/>
                </a:lnTo>
                <a:lnTo>
                  <a:pt x="19247" y="19382"/>
                </a:lnTo>
                <a:lnTo>
                  <a:pt x="21481" y="19382"/>
                </a:lnTo>
                <a:cubicBezTo>
                  <a:pt x="21546" y="19382"/>
                  <a:pt x="21600" y="19217"/>
                  <a:pt x="21600" y="19013"/>
                </a:cubicBezTo>
                <a:lnTo>
                  <a:pt x="21600" y="369"/>
                </a:lnTo>
                <a:cubicBezTo>
                  <a:pt x="21600" y="165"/>
                  <a:pt x="21546" y="0"/>
                  <a:pt x="21481" y="0"/>
                </a:cubicBezTo>
                <a:lnTo>
                  <a:pt x="119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endParaRPr kumimoji="0" sz="2000" b="0" i="0" u="none" strike="noStrike" kern="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IN Condensed Bold"/>
              <a:sym typeface="DIN Condensed Bold"/>
            </a:endParaRPr>
          </a:p>
        </p:txBody>
      </p:sp>
      <p:sp>
        <p:nvSpPr>
          <p:cNvPr id="122" name="Inserisci qui una citazione."/>
          <p:cNvSpPr txBox="1">
            <a:spLocks noGrp="1"/>
          </p:cNvSpPr>
          <p:nvPr>
            <p:ph type="body" sz="quarter" idx="21"/>
          </p:nvPr>
        </p:nvSpPr>
        <p:spPr>
          <a:xfrm>
            <a:off x="838200" y="2044700"/>
            <a:ext cx="10528300" cy="17522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67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t>Inserisci qui una citazione.</a:t>
            </a:r>
          </a:p>
        </p:txBody>
      </p:sp>
      <p:sp>
        <p:nvSpPr>
          <p:cNvPr id="123" name="Giovanni Mela"/>
          <p:cNvSpPr txBox="1">
            <a:spLocks noGrp="1"/>
          </p:cNvSpPr>
          <p:nvPr>
            <p:ph type="body" sz="quarter" idx="22"/>
          </p:nvPr>
        </p:nvSpPr>
        <p:spPr>
          <a:xfrm>
            <a:off x="381000" y="5459439"/>
            <a:ext cx="11430000" cy="638123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4350"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t>Giovanni Mela</a:t>
            </a:r>
          </a:p>
        </p:txBody>
      </p:sp>
      <p:sp>
        <p:nvSpPr>
          <p:cNvPr id="124" name="Testo"/>
          <p:cNvSpPr txBox="1">
            <a:spLocks noGrp="1"/>
          </p:cNvSpPr>
          <p:nvPr>
            <p:ph type="body" sz="quarter" idx="23"/>
          </p:nvPr>
        </p:nvSpPr>
        <p:spPr>
          <a:xfrm>
            <a:off x="381000" y="310809"/>
            <a:ext cx="10477500" cy="32419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32385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1800" cap="all" spc="9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Testo</a:t>
            </a:r>
          </a:p>
        </p:txBody>
      </p:sp>
      <p:sp>
        <p:nvSpPr>
          <p:cNvPr id="12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412750" hangingPunct="0"/>
            <a:fld id="{86CB4B4D-7CA3-9044-876B-883B54F8677D}" type="slidenum">
              <a:rPr lang="en-US" kern="0" smtClean="0">
                <a:solidFill>
                  <a:srgbClr val="838787"/>
                </a:solidFill>
              </a:rPr>
              <a:pPr defTabSz="412750" hangingPunct="0"/>
              <a:t>‹#›</a:t>
            </a:fld>
            <a:endParaRPr lang="en-US" kern="0">
              <a:solidFill>
                <a:srgbClr val="8387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871296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zion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Inserisci qui una citazione."/>
          <p:cNvSpPr txBox="1">
            <a:spLocks noGrp="1"/>
          </p:cNvSpPr>
          <p:nvPr>
            <p:ph type="body" sz="quarter" idx="21"/>
          </p:nvPr>
        </p:nvSpPr>
        <p:spPr>
          <a:xfrm>
            <a:off x="5524500" y="1860550"/>
            <a:ext cx="6286500" cy="25771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67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t>Inserisci qui una citazione.</a:t>
            </a:r>
          </a:p>
        </p:txBody>
      </p:sp>
      <p:sp>
        <p:nvSpPr>
          <p:cNvPr id="133" name="Immagine"/>
          <p:cNvSpPr>
            <a:spLocks noGrp="1"/>
          </p:cNvSpPr>
          <p:nvPr>
            <p:ph type="pic" idx="22"/>
          </p:nvPr>
        </p:nvSpPr>
        <p:spPr>
          <a:xfrm>
            <a:off x="-95250" y="0"/>
            <a:ext cx="6214136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" name="Giovanni Mela"/>
          <p:cNvSpPr txBox="1">
            <a:spLocks noGrp="1"/>
          </p:cNvSpPr>
          <p:nvPr>
            <p:ph type="body" sz="quarter" idx="23"/>
          </p:nvPr>
        </p:nvSpPr>
        <p:spPr>
          <a:xfrm>
            <a:off x="5524500" y="5392497"/>
            <a:ext cx="6286500" cy="77200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323850">
              <a:spcBef>
                <a:spcPts val="0"/>
              </a:spcBef>
              <a:buClrTx/>
              <a:buSzTx/>
              <a:buFontTx/>
              <a:buNone/>
              <a:defRPr sz="435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t>Giovanni Mela</a:t>
            </a:r>
          </a:p>
        </p:txBody>
      </p:sp>
      <p:sp>
        <p:nvSpPr>
          <p:cNvPr id="13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412750" hangingPunct="0"/>
            <a:fld id="{86CB4B4D-7CA3-9044-876B-883B54F8677D}" type="slidenum">
              <a:rPr lang="en-US" kern="0" smtClean="0">
                <a:solidFill>
                  <a:srgbClr val="838787"/>
                </a:solidFill>
              </a:rPr>
              <a:pPr defTabSz="412750" hangingPunct="0"/>
              <a:t>‹#›</a:t>
            </a:fld>
            <a:endParaRPr lang="en-US" kern="0">
              <a:solidFill>
                <a:srgbClr val="8387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82353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Immagine"/>
          <p:cNvSpPr>
            <a:spLocks noGrp="1"/>
          </p:cNvSpPr>
          <p:nvPr>
            <p:ph type="pic" idx="21"/>
          </p:nvPr>
        </p:nvSpPr>
        <p:spPr>
          <a:xfrm>
            <a:off x="-19050" y="-609600"/>
            <a:ext cx="12230100" cy="80729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412750" hangingPunct="0"/>
            <a:fld id="{86CB4B4D-7CA3-9044-876B-883B54F8677D}" type="slidenum">
              <a:rPr lang="en-US" kern="0" smtClean="0">
                <a:solidFill>
                  <a:srgbClr val="838787"/>
                </a:solidFill>
              </a:rPr>
              <a:pPr defTabSz="412750" hangingPunct="0"/>
              <a:t>‹#›</a:t>
            </a:fld>
            <a:endParaRPr lang="en-US" kern="0">
              <a:solidFill>
                <a:srgbClr val="8387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121466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uota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412750" hangingPunct="0"/>
            <a:fld id="{86CB4B4D-7CA3-9044-876B-883B54F8677D}" type="slidenum">
              <a:rPr lang="en-US" kern="0" smtClean="0">
                <a:solidFill>
                  <a:srgbClr val="838787"/>
                </a:solidFill>
              </a:rPr>
              <a:pPr defTabSz="412750" hangingPunct="0"/>
              <a:t>‹#›</a:t>
            </a:fld>
            <a:endParaRPr lang="en-US" kern="0">
              <a:solidFill>
                <a:srgbClr val="8387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317930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u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412750" hangingPunct="0"/>
            <a:fld id="{86CB4B4D-7CA3-9044-876B-883B54F8677D}" type="slidenum">
              <a:rPr lang="en-US" kern="0" smtClean="0">
                <a:solidFill>
                  <a:srgbClr val="838787"/>
                </a:solidFill>
              </a:rPr>
              <a:pPr defTabSz="412750" hangingPunct="0"/>
              <a:t>‹#›</a:t>
            </a:fld>
            <a:endParaRPr lang="en-US" kern="0">
              <a:solidFill>
                <a:srgbClr val="8387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270010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olo e sottotitol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a"/>
          <p:cNvSpPr/>
          <p:nvPr/>
        </p:nvSpPr>
        <p:spPr>
          <a:xfrm flipV="1">
            <a:off x="381000" y="4317816"/>
            <a:ext cx="11430000" cy="185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25400" tIns="25400" rIns="25400" bIns="25400" anchor="ctr"/>
          <a:lstStyle/>
          <a:p>
            <a:pPr defTabSz="2286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13" name="Titolo Testo"/>
          <p:cNvSpPr txBox="1">
            <a:spLocks noGrp="1"/>
          </p:cNvSpPr>
          <p:nvPr>
            <p:ph type="title"/>
          </p:nvPr>
        </p:nvSpPr>
        <p:spPr>
          <a:xfrm>
            <a:off x="381000" y="4521200"/>
            <a:ext cx="11430000" cy="1905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5150"/>
            </a:lvl1pPr>
          </a:lstStyle>
          <a:p>
            <a:r>
              <a:t>Titolo Testo</a:t>
            </a:r>
          </a:p>
        </p:txBody>
      </p:sp>
      <p:sp>
        <p:nvSpPr>
          <p:cNvPr id="1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381000" y="2997200"/>
            <a:ext cx="11430000" cy="127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1600"/>
              </a:spcBef>
              <a:buClrTx/>
              <a:buSzTx/>
              <a:buFontTx/>
              <a:buNone/>
              <a:defRPr sz="385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0">
              <a:lnSpc>
                <a:spcPct val="80000"/>
              </a:lnSpc>
              <a:spcBef>
                <a:spcPts val="1600"/>
              </a:spcBef>
              <a:buClrTx/>
              <a:buSzTx/>
              <a:buFontTx/>
              <a:buNone/>
              <a:defRPr sz="385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0">
              <a:lnSpc>
                <a:spcPct val="80000"/>
              </a:lnSpc>
              <a:spcBef>
                <a:spcPts val="1600"/>
              </a:spcBef>
              <a:buClrTx/>
              <a:buSzTx/>
              <a:buFontTx/>
              <a:buNone/>
              <a:defRPr sz="385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0">
              <a:lnSpc>
                <a:spcPct val="80000"/>
              </a:lnSpc>
              <a:spcBef>
                <a:spcPts val="1600"/>
              </a:spcBef>
              <a:buClrTx/>
              <a:buSzTx/>
              <a:buFontTx/>
              <a:buNone/>
              <a:defRPr sz="385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0">
              <a:lnSpc>
                <a:spcPct val="80000"/>
              </a:lnSpc>
              <a:spcBef>
                <a:spcPts val="1600"/>
              </a:spcBef>
              <a:buClrTx/>
              <a:buSzTx/>
              <a:buFontTx/>
              <a:buNone/>
              <a:defRPr sz="385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433095" y="304800"/>
            <a:ext cx="375103" cy="32970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880857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9D62-5545-48BB-A4A5-5A5C182E2B1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23CC-801E-44D8-9CEC-0ADB9740A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66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e sottotito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a"/>
          <p:cNvSpPr/>
          <p:nvPr/>
        </p:nvSpPr>
        <p:spPr>
          <a:xfrm flipV="1">
            <a:off x="381000" y="4317816"/>
            <a:ext cx="11430000" cy="185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25400" tIns="25400" rIns="25400" bIns="25400" anchor="ctr"/>
          <a:lstStyle/>
          <a:p>
            <a:pPr defTabSz="2286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34" name="Titolo Testo"/>
          <p:cNvSpPr txBox="1">
            <a:spLocks noGrp="1"/>
          </p:cNvSpPr>
          <p:nvPr>
            <p:ph type="title"/>
          </p:nvPr>
        </p:nvSpPr>
        <p:spPr>
          <a:xfrm>
            <a:off x="381000" y="4521200"/>
            <a:ext cx="11430000" cy="1905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5150"/>
            </a:lvl1pPr>
          </a:lstStyle>
          <a:p>
            <a:r>
              <a:t>Titolo Testo</a:t>
            </a:r>
          </a:p>
        </p:txBody>
      </p:sp>
      <p:sp>
        <p:nvSpPr>
          <p:cNvPr id="35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381000" y="2997200"/>
            <a:ext cx="11430000" cy="127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1600"/>
              </a:spcBef>
              <a:buClrTx/>
              <a:buSzTx/>
              <a:buFontTx/>
              <a:buNone/>
              <a:defRPr sz="385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0">
              <a:lnSpc>
                <a:spcPct val="80000"/>
              </a:lnSpc>
              <a:spcBef>
                <a:spcPts val="1600"/>
              </a:spcBef>
              <a:buClrTx/>
              <a:buSzTx/>
              <a:buFontTx/>
              <a:buNone/>
              <a:defRPr sz="385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0">
              <a:lnSpc>
                <a:spcPct val="80000"/>
              </a:lnSpc>
              <a:spcBef>
                <a:spcPts val="1600"/>
              </a:spcBef>
              <a:buClrTx/>
              <a:buSzTx/>
              <a:buFontTx/>
              <a:buNone/>
              <a:defRPr sz="385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0">
              <a:lnSpc>
                <a:spcPct val="80000"/>
              </a:lnSpc>
              <a:spcBef>
                <a:spcPts val="1600"/>
              </a:spcBef>
              <a:buClrTx/>
              <a:buSzTx/>
              <a:buFontTx/>
              <a:buNone/>
              <a:defRPr sz="385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0">
              <a:lnSpc>
                <a:spcPct val="80000"/>
              </a:lnSpc>
              <a:spcBef>
                <a:spcPts val="1600"/>
              </a:spcBef>
              <a:buClrTx/>
              <a:buSzTx/>
              <a:buFontTx/>
              <a:buNone/>
              <a:defRPr sz="385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408106" y="292100"/>
            <a:ext cx="375103" cy="32970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4205813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- Centra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olo Testo"/>
          <p:cNvSpPr txBox="1">
            <a:spLocks noGrp="1"/>
          </p:cNvSpPr>
          <p:nvPr>
            <p:ph type="title"/>
          </p:nvPr>
        </p:nvSpPr>
        <p:spPr>
          <a:xfrm>
            <a:off x="381000" y="2838450"/>
            <a:ext cx="11430000" cy="3175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5150"/>
            </a:lvl1pPr>
          </a:lstStyle>
          <a:p>
            <a:r>
              <a:t>Titolo Testo</a:t>
            </a:r>
          </a:p>
        </p:txBody>
      </p:sp>
      <p:sp>
        <p:nvSpPr>
          <p:cNvPr id="4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433095" y="304800"/>
            <a:ext cx="375103" cy="32970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9539491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Vertical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a"/>
          <p:cNvSpPr/>
          <p:nvPr/>
        </p:nvSpPr>
        <p:spPr>
          <a:xfrm flipV="1">
            <a:off x="5524500" y="4317899"/>
            <a:ext cx="6286499" cy="102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25400" tIns="25400" rIns="25400" bIns="25400" anchor="ctr"/>
          <a:lstStyle/>
          <a:p>
            <a:pPr defTabSz="2286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52" name="Immagine"/>
          <p:cNvSpPr>
            <a:spLocks noGrp="1"/>
          </p:cNvSpPr>
          <p:nvPr>
            <p:ph type="pic" idx="21"/>
          </p:nvPr>
        </p:nvSpPr>
        <p:spPr>
          <a:xfrm>
            <a:off x="-95250" y="0"/>
            <a:ext cx="6214136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3" name="Titolo Testo"/>
          <p:cNvSpPr txBox="1">
            <a:spLocks noGrp="1"/>
          </p:cNvSpPr>
          <p:nvPr>
            <p:ph type="title"/>
          </p:nvPr>
        </p:nvSpPr>
        <p:spPr>
          <a:xfrm>
            <a:off x="5524500" y="4521200"/>
            <a:ext cx="6286500" cy="1905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5150"/>
            </a:lvl1pPr>
          </a:lstStyle>
          <a:p>
            <a:r>
              <a:t>Titolo Testo</a:t>
            </a:r>
          </a:p>
        </p:txBody>
      </p:sp>
      <p:sp>
        <p:nvSpPr>
          <p:cNvPr id="5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524500" y="2997200"/>
            <a:ext cx="6286500" cy="127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1600"/>
              </a:spcBef>
              <a:buClrTx/>
              <a:buSzTx/>
              <a:buFontTx/>
              <a:buNone/>
              <a:defRPr sz="385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0">
              <a:lnSpc>
                <a:spcPct val="80000"/>
              </a:lnSpc>
              <a:spcBef>
                <a:spcPts val="1600"/>
              </a:spcBef>
              <a:buClrTx/>
              <a:buSzTx/>
              <a:buFontTx/>
              <a:buNone/>
              <a:defRPr sz="385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0">
              <a:lnSpc>
                <a:spcPct val="80000"/>
              </a:lnSpc>
              <a:spcBef>
                <a:spcPts val="1600"/>
              </a:spcBef>
              <a:buClrTx/>
              <a:buSzTx/>
              <a:buFontTx/>
              <a:buNone/>
              <a:defRPr sz="385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0">
              <a:lnSpc>
                <a:spcPct val="80000"/>
              </a:lnSpc>
              <a:spcBef>
                <a:spcPts val="1600"/>
              </a:spcBef>
              <a:buClrTx/>
              <a:buSzTx/>
              <a:buFontTx/>
              <a:buNone/>
              <a:defRPr sz="385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0">
              <a:lnSpc>
                <a:spcPct val="80000"/>
              </a:lnSpc>
              <a:spcBef>
                <a:spcPts val="1600"/>
              </a:spcBef>
              <a:buClrTx/>
              <a:buSzTx/>
              <a:buFontTx/>
              <a:buNone/>
              <a:defRPr sz="385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433095" y="304800"/>
            <a:ext cx="375103" cy="32970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3830659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sto"/>
          <p:cNvSpPr txBox="1">
            <a:spLocks noGrp="1"/>
          </p:cNvSpPr>
          <p:nvPr>
            <p:ph type="body" sz="quarter" idx="21"/>
          </p:nvPr>
        </p:nvSpPr>
        <p:spPr>
          <a:xfrm>
            <a:off x="381000" y="305294"/>
            <a:ext cx="10477500" cy="329706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32385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1800" cap="all" spc="9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Testo</a:t>
            </a:r>
          </a:p>
        </p:txBody>
      </p:sp>
      <p:sp>
        <p:nvSpPr>
          <p:cNvPr id="63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9117799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sto"/>
          <p:cNvSpPr txBox="1">
            <a:spLocks noGrp="1"/>
          </p:cNvSpPr>
          <p:nvPr>
            <p:ph type="body" sz="quarter" idx="21"/>
          </p:nvPr>
        </p:nvSpPr>
        <p:spPr>
          <a:xfrm>
            <a:off x="381000" y="305294"/>
            <a:ext cx="10477500" cy="329706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32385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1800" cap="all" spc="9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Testo</a:t>
            </a:r>
          </a:p>
        </p:txBody>
      </p:sp>
      <p:sp>
        <p:nvSpPr>
          <p:cNvPr id="72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73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639714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sto"/>
          <p:cNvSpPr txBox="1">
            <a:spLocks noGrp="1"/>
          </p:cNvSpPr>
          <p:nvPr>
            <p:ph type="body" sz="quarter" idx="21"/>
          </p:nvPr>
        </p:nvSpPr>
        <p:spPr>
          <a:xfrm>
            <a:off x="381000" y="305294"/>
            <a:ext cx="10477500" cy="329706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32385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1800" cap="all" spc="9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Testo</a:t>
            </a:r>
          </a:p>
        </p:txBody>
      </p:sp>
      <p:sp>
        <p:nvSpPr>
          <p:cNvPr id="82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83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0968790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sto"/>
          <p:cNvSpPr txBox="1">
            <a:spLocks noGrp="1"/>
          </p:cNvSpPr>
          <p:nvPr>
            <p:ph type="body" sz="quarter" idx="21"/>
          </p:nvPr>
        </p:nvSpPr>
        <p:spPr>
          <a:xfrm>
            <a:off x="381000" y="305294"/>
            <a:ext cx="10477500" cy="329706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32385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1800" cap="all" spc="9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Testo</a:t>
            </a:r>
          </a:p>
        </p:txBody>
      </p:sp>
      <p:sp>
        <p:nvSpPr>
          <p:cNvPr id="92" name="Immagine"/>
          <p:cNvSpPr>
            <a:spLocks noGrp="1"/>
          </p:cNvSpPr>
          <p:nvPr>
            <p:ph type="pic" idx="22"/>
          </p:nvPr>
        </p:nvSpPr>
        <p:spPr>
          <a:xfrm>
            <a:off x="6629400" y="0"/>
            <a:ext cx="6214136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Titolo Testo"/>
          <p:cNvSpPr txBox="1">
            <a:spLocks noGrp="1"/>
          </p:cNvSpPr>
          <p:nvPr>
            <p:ph type="title"/>
          </p:nvPr>
        </p:nvSpPr>
        <p:spPr>
          <a:xfrm>
            <a:off x="381000" y="1079500"/>
            <a:ext cx="5905500" cy="5080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94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381000" y="1930400"/>
            <a:ext cx="5905500" cy="42926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2000"/>
            </a:lvl1pPr>
            <a:lvl2pPr>
              <a:buClr>
                <a:schemeClr val="accent1"/>
              </a:buClr>
              <a:buChar char="▸"/>
              <a:defRPr sz="2000"/>
            </a:lvl2pPr>
            <a:lvl3pPr>
              <a:buClr>
                <a:schemeClr val="accent1"/>
              </a:buClr>
              <a:buChar char="▸"/>
              <a:defRPr sz="2000"/>
            </a:lvl3pPr>
            <a:lvl4pPr>
              <a:buClr>
                <a:schemeClr val="accent1"/>
              </a:buClr>
              <a:buChar char="▸"/>
              <a:defRPr sz="2000"/>
            </a:lvl4pPr>
            <a:lvl5pPr>
              <a:buClr>
                <a:schemeClr val="accent1"/>
              </a:buClr>
              <a:buChar char="▸"/>
              <a:defRPr sz="2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0228482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sto"/>
          <p:cNvSpPr txBox="1">
            <a:spLocks noGrp="1"/>
          </p:cNvSpPr>
          <p:nvPr>
            <p:ph type="body" sz="quarter" idx="21"/>
          </p:nvPr>
        </p:nvSpPr>
        <p:spPr>
          <a:xfrm>
            <a:off x="381000" y="305294"/>
            <a:ext cx="10477500" cy="329706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32385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1800" cap="all" spc="9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Testo</a:t>
            </a:r>
          </a:p>
        </p:txBody>
      </p:sp>
      <p:sp>
        <p:nvSpPr>
          <p:cNvPr id="103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25000"/>
              <a:buChar char="▸"/>
            </a:lvl1pPr>
            <a:lvl2pPr>
              <a:buClr>
                <a:schemeClr val="accent1"/>
              </a:buClr>
              <a:buSzPct val="125000"/>
              <a:buChar char="▸"/>
            </a:lvl2pPr>
            <a:lvl3pPr>
              <a:buClr>
                <a:schemeClr val="accent1"/>
              </a:buClr>
              <a:buSzPct val="125000"/>
              <a:buChar char="▸"/>
            </a:lvl3pPr>
            <a:lvl4pPr>
              <a:buClr>
                <a:schemeClr val="accent1"/>
              </a:buClr>
              <a:buSzPct val="125000"/>
              <a:buChar char="▸"/>
            </a:lvl4pPr>
            <a:lvl5pPr>
              <a:buClr>
                <a:schemeClr val="accent1"/>
              </a:buClr>
              <a:buSzPct val="125000"/>
              <a:buChar char="▸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4953108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3 per pagina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Immagine"/>
          <p:cNvSpPr>
            <a:spLocks noGrp="1"/>
          </p:cNvSpPr>
          <p:nvPr>
            <p:ph type="pic" sz="half" idx="21"/>
          </p:nvPr>
        </p:nvSpPr>
        <p:spPr>
          <a:xfrm>
            <a:off x="6096000" y="-88900"/>
            <a:ext cx="6096000" cy="3581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Immagine"/>
          <p:cNvSpPr>
            <a:spLocks noGrp="1"/>
          </p:cNvSpPr>
          <p:nvPr>
            <p:ph type="pic" sz="half" idx="22"/>
          </p:nvPr>
        </p:nvSpPr>
        <p:spPr>
          <a:xfrm>
            <a:off x="6096000" y="3225800"/>
            <a:ext cx="6096000" cy="41486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3" name="Immagine"/>
          <p:cNvSpPr>
            <a:spLocks noGrp="1"/>
          </p:cNvSpPr>
          <p:nvPr>
            <p:ph type="pic" idx="23"/>
          </p:nvPr>
        </p:nvSpPr>
        <p:spPr>
          <a:xfrm>
            <a:off x="-95250" y="0"/>
            <a:ext cx="6214136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6328516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Didascalia"/>
          <p:cNvSpPr/>
          <p:nvPr/>
        </p:nvSpPr>
        <p:spPr>
          <a:xfrm>
            <a:off x="438150" y="1657350"/>
            <a:ext cx="11315700" cy="36585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9" y="0"/>
                </a:moveTo>
                <a:cubicBezTo>
                  <a:pt x="54" y="0"/>
                  <a:pt x="0" y="165"/>
                  <a:pt x="0" y="369"/>
                </a:cubicBezTo>
                <a:lnTo>
                  <a:pt x="0" y="19013"/>
                </a:lnTo>
                <a:cubicBezTo>
                  <a:pt x="0" y="19217"/>
                  <a:pt x="54" y="19382"/>
                  <a:pt x="119" y="19382"/>
                </a:cubicBezTo>
                <a:lnTo>
                  <a:pt x="18186" y="19382"/>
                </a:lnTo>
                <a:lnTo>
                  <a:pt x="18717" y="21600"/>
                </a:lnTo>
                <a:lnTo>
                  <a:pt x="19247" y="19382"/>
                </a:lnTo>
                <a:lnTo>
                  <a:pt x="21481" y="19382"/>
                </a:lnTo>
                <a:cubicBezTo>
                  <a:pt x="21546" y="19382"/>
                  <a:pt x="21600" y="19217"/>
                  <a:pt x="21600" y="19013"/>
                </a:cubicBezTo>
                <a:lnTo>
                  <a:pt x="21600" y="369"/>
                </a:lnTo>
                <a:cubicBezTo>
                  <a:pt x="21600" y="165"/>
                  <a:pt x="21546" y="0"/>
                  <a:pt x="21481" y="0"/>
                </a:cubicBezTo>
                <a:lnTo>
                  <a:pt x="119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endParaRPr sz="2000"/>
          </a:p>
        </p:txBody>
      </p:sp>
      <p:sp>
        <p:nvSpPr>
          <p:cNvPr id="122" name="Inserisci qui una citazione."/>
          <p:cNvSpPr txBox="1">
            <a:spLocks noGrp="1"/>
          </p:cNvSpPr>
          <p:nvPr>
            <p:ph type="body" sz="quarter" idx="21"/>
          </p:nvPr>
        </p:nvSpPr>
        <p:spPr>
          <a:xfrm>
            <a:off x="838200" y="2044700"/>
            <a:ext cx="10528300" cy="177292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67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t>Inserisci qui una citazione.</a:t>
            </a:r>
          </a:p>
        </p:txBody>
      </p:sp>
      <p:sp>
        <p:nvSpPr>
          <p:cNvPr id="123" name="Giovanni Mela"/>
          <p:cNvSpPr txBox="1">
            <a:spLocks noGrp="1"/>
          </p:cNvSpPr>
          <p:nvPr>
            <p:ph type="body" sz="quarter" idx="22"/>
          </p:nvPr>
        </p:nvSpPr>
        <p:spPr>
          <a:xfrm>
            <a:off x="381000" y="5452770"/>
            <a:ext cx="11430000" cy="65146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4350"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t>Giovanni Mela</a:t>
            </a:r>
          </a:p>
        </p:txBody>
      </p:sp>
      <p:sp>
        <p:nvSpPr>
          <p:cNvPr id="124" name="Testo"/>
          <p:cNvSpPr txBox="1">
            <a:spLocks noGrp="1"/>
          </p:cNvSpPr>
          <p:nvPr>
            <p:ph type="body" sz="quarter" idx="23"/>
          </p:nvPr>
        </p:nvSpPr>
        <p:spPr>
          <a:xfrm>
            <a:off x="381000" y="305294"/>
            <a:ext cx="10477500" cy="329706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32385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1800" cap="all" spc="9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Testo</a:t>
            </a:r>
          </a:p>
        </p:txBody>
      </p:sp>
      <p:sp>
        <p:nvSpPr>
          <p:cNvPr id="12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320592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9D62-5545-48BB-A4A5-5A5C182E2B1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23CC-801E-44D8-9CEC-0ADB9740A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818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zion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Inserisci qui una citazione."/>
          <p:cNvSpPr txBox="1">
            <a:spLocks noGrp="1"/>
          </p:cNvSpPr>
          <p:nvPr>
            <p:ph type="body" sz="quarter" idx="21"/>
          </p:nvPr>
        </p:nvSpPr>
        <p:spPr>
          <a:xfrm>
            <a:off x="5524500" y="1860550"/>
            <a:ext cx="6286500" cy="177292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67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t>Inserisci qui una citazione.</a:t>
            </a:r>
          </a:p>
        </p:txBody>
      </p:sp>
      <p:sp>
        <p:nvSpPr>
          <p:cNvPr id="133" name="Immagine"/>
          <p:cNvSpPr>
            <a:spLocks noGrp="1"/>
          </p:cNvSpPr>
          <p:nvPr>
            <p:ph type="pic" idx="22"/>
          </p:nvPr>
        </p:nvSpPr>
        <p:spPr>
          <a:xfrm>
            <a:off x="-95250" y="0"/>
            <a:ext cx="6214136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" name="Giovanni Mela"/>
          <p:cNvSpPr txBox="1">
            <a:spLocks noGrp="1"/>
          </p:cNvSpPr>
          <p:nvPr>
            <p:ph type="body" sz="quarter" idx="23"/>
          </p:nvPr>
        </p:nvSpPr>
        <p:spPr>
          <a:xfrm>
            <a:off x="5524500" y="5392497"/>
            <a:ext cx="6286500" cy="77200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323850">
              <a:spcBef>
                <a:spcPts val="0"/>
              </a:spcBef>
              <a:buClrTx/>
              <a:buSzTx/>
              <a:buFontTx/>
              <a:buNone/>
              <a:defRPr sz="435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t>Giovanni Mela</a:t>
            </a:r>
          </a:p>
        </p:txBody>
      </p:sp>
      <p:sp>
        <p:nvSpPr>
          <p:cNvPr id="13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3814425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Immagine"/>
          <p:cNvSpPr>
            <a:spLocks noGrp="1"/>
          </p:cNvSpPr>
          <p:nvPr>
            <p:ph type="pic" idx="21"/>
          </p:nvPr>
        </p:nvSpPr>
        <p:spPr>
          <a:xfrm>
            <a:off x="-19050" y="-609600"/>
            <a:ext cx="12230100" cy="80729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3482793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uota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5190177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u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2788534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49271" y="268288"/>
            <a:ext cx="755904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Rectangle 7"/>
          <p:cNvSpPr/>
          <p:nvPr/>
        </p:nvSpPr>
        <p:spPr>
          <a:xfrm>
            <a:off x="358587" y="268289"/>
            <a:ext cx="24384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4208929"/>
            <a:ext cx="7278624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5257800"/>
            <a:ext cx="7278624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68800" y="390526"/>
            <a:ext cx="7339584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556DEC9-0CB9-544E-9896-7694165E9831}" type="datetime1"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1584" y="6356351"/>
            <a:ext cx="6315456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8659" y="6356351"/>
            <a:ext cx="9144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098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16141" y="268288"/>
            <a:ext cx="219456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16141" y="6356351"/>
            <a:ext cx="2336800" cy="365125"/>
          </a:xfrm>
        </p:spPr>
        <p:txBody>
          <a:bodyPr/>
          <a:lstStyle/>
          <a:p>
            <a:fld id="{698D2CA5-23AD-704F-B6E5-DC204039BBD4}" type="datetime1"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63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16141" y="268288"/>
            <a:ext cx="219456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16141" y="6356351"/>
            <a:ext cx="2336800" cy="365125"/>
          </a:xfrm>
        </p:spPr>
        <p:txBody>
          <a:bodyPr/>
          <a:lstStyle/>
          <a:p>
            <a:fld id="{EE3B73A4-CC70-C845-AA79-CEB51A93B2A1}" type="datetime1"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611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49271" y="268288"/>
            <a:ext cx="755904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4171950"/>
            <a:ext cx="7277225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1" y="5257800"/>
            <a:ext cx="7277224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68801" y="389966"/>
            <a:ext cx="7333129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6C6F4F21-D31B-C64C-B1C2-5BEEACCAA90B}" type="datetime1"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85130" y="6356351"/>
            <a:ext cx="631214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20612" y="6356351"/>
            <a:ext cx="9144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267201" y="2877671"/>
            <a:ext cx="7529156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358587" y="268289"/>
            <a:ext cx="24384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9896951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, contenut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9833" y="268288"/>
            <a:ext cx="219456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4565" y="914400"/>
            <a:ext cx="8677836" cy="1143000"/>
          </a:xfrm>
        </p:spPr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4565" y="2209801"/>
            <a:ext cx="8677836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16141" y="6356351"/>
            <a:ext cx="2336800" cy="365125"/>
          </a:xfrm>
        </p:spPr>
        <p:txBody>
          <a:bodyPr/>
          <a:lstStyle/>
          <a:p>
            <a:fld id="{72C95E2A-0ABC-9541-A49C-016ED1BF548E}" type="datetime1"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04564" y="6356351"/>
            <a:ext cx="65691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2259" y="361017"/>
            <a:ext cx="675341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59833" y="1976718"/>
            <a:ext cx="219456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041994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45270" y="268288"/>
            <a:ext cx="1465431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1" y="3429000"/>
            <a:ext cx="6621928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6401" y="4824414"/>
            <a:ext cx="6621928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16800" y="6356351"/>
            <a:ext cx="2163483" cy="365125"/>
          </a:xfrm>
        </p:spPr>
        <p:txBody>
          <a:bodyPr/>
          <a:lstStyle/>
          <a:p>
            <a:fld id="{F453730B-062C-AA47-852C-B377C97AFBAC}" type="datetime1"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083" y="6356351"/>
            <a:ext cx="70821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2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9D62-5545-48BB-A4A5-5A5C182E2B1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23CC-801E-44D8-9CEC-0ADB9740A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76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zione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9833" y="4773706"/>
            <a:ext cx="39624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472" y="3429001"/>
            <a:ext cx="6621928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0472" y="4824414"/>
            <a:ext cx="6621928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283" y="6104966"/>
            <a:ext cx="675341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59832" y="268288"/>
            <a:ext cx="39624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907211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268288"/>
            <a:ext cx="957431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9855201" cy="1143000"/>
          </a:xfrm>
        </p:spPr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14563"/>
            <a:ext cx="475488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9920" y="2214563"/>
            <a:ext cx="475488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09D4-2FDC-7F40-BA5D-D620DB656BE8}" type="datetime1"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435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865225" y="268288"/>
            <a:ext cx="957431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14400"/>
            <a:ext cx="985113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54132"/>
            <a:ext cx="475488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689412"/>
            <a:ext cx="475488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05855" y="2054132"/>
            <a:ext cx="475488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05855" y="2689412"/>
            <a:ext cx="475488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E3EE-4881-AD4D-A7EF-C8E86B18DEC7}" type="datetime1">
              <a:t>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304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E439-823E-C141-BA73-FCF732113D3B}" type="datetime1">
              <a:t>2/20/2024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488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to, sopra e so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268288"/>
            <a:ext cx="957431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9855201" cy="1143000"/>
          </a:xfrm>
        </p:spPr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2214562"/>
            <a:ext cx="9861551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C71C-A351-7F4E-BC14-2161244C9C95}" type="datetime1"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09599" y="4224973"/>
            <a:ext cx="9861551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85841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268288"/>
            <a:ext cx="957431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9855201" cy="1143000"/>
          </a:xfrm>
        </p:spPr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9920" y="2214562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DE53-5983-9340-A5AD-618B678BB519}" type="datetime1"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5709920" y="4224973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14563"/>
            <a:ext cx="475488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65566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268288"/>
            <a:ext cx="957431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9855201" cy="1143000"/>
          </a:xfrm>
        </p:spPr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9920" y="2214562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DF49-74C5-1C47-946E-5CD529EE2248}" type="datetime1"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5709920" y="4224973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14562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609600" y="4224973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46956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865225" y="268288"/>
            <a:ext cx="957431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D95D-075C-B74D-99BE-16591EB465CB}" type="datetime1"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027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65225" y="268288"/>
            <a:ext cx="957431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FE8C-58D8-D344-8ACA-5C9CCB8D5EBF}" type="datetime1">
              <a:t>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664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268288"/>
            <a:ext cx="957431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95082"/>
            <a:ext cx="475488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403" y="990600"/>
            <a:ext cx="475488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057401"/>
            <a:ext cx="475488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FE44-44B1-974F-B4AF-1F984CDD2429}" type="datetime1"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5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9D62-5545-48BB-A4A5-5A5C182E2B1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23CC-801E-44D8-9CEC-0ADB9740A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819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329081" y="268288"/>
            <a:ext cx="54864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95082"/>
            <a:ext cx="475488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057401"/>
            <a:ext cx="475488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5153" y="6124015"/>
            <a:ext cx="2336800" cy="365125"/>
          </a:xfrm>
        </p:spPr>
        <p:txBody>
          <a:bodyPr/>
          <a:lstStyle>
            <a:lvl1pPr algn="l">
              <a:defRPr/>
            </a:lvl1pPr>
          </a:lstStyle>
          <a:p>
            <a:fld id="{1EBDD9BC-533A-EB45-8C9B-781B866BAB21}" type="datetime1"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083" y="6356351"/>
            <a:ext cx="51517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7011" y="990600"/>
            <a:ext cx="5462016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594041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622367" y="268288"/>
            <a:ext cx="2185943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17" y="4267200"/>
            <a:ext cx="8636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9832" y="268288"/>
            <a:ext cx="9144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717" y="4840942"/>
            <a:ext cx="8633883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635C-E5AE-CD4E-84C4-6EF1C7AF2217}" type="datetime1"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359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47295" y="268288"/>
            <a:ext cx="961015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17" y="4267200"/>
            <a:ext cx="8636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9832" y="268288"/>
            <a:ext cx="4008968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717" y="4840942"/>
            <a:ext cx="8633883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D49C-B823-CB48-BCC0-360DFF5FE8CB}" type="datetime1"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4470400" y="268289"/>
            <a:ext cx="6269317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470400" y="2131936"/>
            <a:ext cx="3072384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7667333" y="2131936"/>
            <a:ext cx="3072384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19391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16141" y="268288"/>
            <a:ext cx="219456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A96A0-D79D-984A-9B4C-242398925672}" type="datetime1"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804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65225" y="268288"/>
            <a:ext cx="957431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1035425"/>
            <a:ext cx="1763060" cy="5090739"/>
          </a:xfrm>
        </p:spPr>
        <p:txBody>
          <a:bodyPr vert="eaVert" anchor="t" anchorCtr="0"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035425"/>
            <a:ext cx="80264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1CD6-11D2-D847-B732-6F1DF2A01934}" type="datetime1"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8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9D62-5545-48BB-A4A5-5A5C182E2B1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23CC-801E-44D8-9CEC-0ADB9740A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9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9D62-5545-48BB-A4A5-5A5C182E2B1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23CC-801E-44D8-9CEC-0ADB9740A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35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9D62-5545-48BB-A4A5-5A5C182E2B1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23CC-801E-44D8-9CEC-0ADB9740A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12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9D62-5545-48BB-A4A5-5A5C182E2B1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723CC-801E-44D8-9CEC-0ADB9740A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5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a"/>
          <p:cNvSpPr/>
          <p:nvPr/>
        </p:nvSpPr>
        <p:spPr>
          <a:xfrm flipV="1">
            <a:off x="381000" y="698316"/>
            <a:ext cx="11430000" cy="185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l" defTabSz="228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3" name="Titolo Testo"/>
          <p:cNvSpPr txBox="1">
            <a:spLocks noGrp="1"/>
          </p:cNvSpPr>
          <p:nvPr>
            <p:ph type="title"/>
          </p:nvPr>
        </p:nvSpPr>
        <p:spPr>
          <a:xfrm>
            <a:off x="381000" y="1079500"/>
            <a:ext cx="114300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Titolo Testo</a:t>
            </a:r>
          </a:p>
        </p:txBody>
      </p:sp>
      <p:sp>
        <p:nvSpPr>
          <p:cNvPr id="4" name="Corpo livello uno…"/>
          <p:cNvSpPr txBox="1">
            <a:spLocks noGrp="1"/>
          </p:cNvSpPr>
          <p:nvPr>
            <p:ph type="body" idx="1"/>
          </p:nvPr>
        </p:nvSpPr>
        <p:spPr>
          <a:xfrm>
            <a:off x="381000" y="1930400"/>
            <a:ext cx="11430000" cy="429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421703" y="304800"/>
            <a:ext cx="384722" cy="3241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18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 defTabSz="412750" hangingPunct="0"/>
            <a:fld id="{86CB4B4D-7CA3-9044-876B-883B54F8677D}" type="slidenum">
              <a:rPr lang="en-US" kern="0" smtClean="0">
                <a:solidFill>
                  <a:srgbClr val="838787"/>
                </a:solidFill>
              </a:rPr>
              <a:pPr defTabSz="412750" hangingPunct="0"/>
              <a:t>‹#›</a:t>
            </a:fld>
            <a:endParaRPr lang="en-US" kern="0">
              <a:solidFill>
                <a:srgbClr val="8387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1308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ransition spd="med"/>
  <p:hf hdr="0" ftr="0"/>
  <p:txStyles>
    <p:titleStyle>
      <a:lvl1pPr marL="0" marR="0" indent="0" algn="l" defTabSz="412750" rtl="0" latinLnBrk="0">
        <a:lnSpc>
          <a:spcPct val="80000"/>
        </a:lnSpc>
        <a:spcBef>
          <a:spcPts val="1950"/>
        </a:spcBef>
        <a:spcAft>
          <a:spcPts val="0"/>
        </a:spcAft>
        <a:buClrTx/>
        <a:buSzTx/>
        <a:buFontTx/>
        <a:buNone/>
        <a:tabLst/>
        <a:defRPr sz="435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1pPr>
      <a:lvl2pPr marL="0" marR="0" indent="0" algn="l" defTabSz="412750" rtl="0" latinLnBrk="0">
        <a:lnSpc>
          <a:spcPct val="80000"/>
        </a:lnSpc>
        <a:spcBef>
          <a:spcPts val="1950"/>
        </a:spcBef>
        <a:spcAft>
          <a:spcPts val="0"/>
        </a:spcAft>
        <a:buClrTx/>
        <a:buSzTx/>
        <a:buFontTx/>
        <a:buNone/>
        <a:tabLst/>
        <a:defRPr sz="435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2pPr>
      <a:lvl3pPr marL="0" marR="0" indent="0" algn="l" defTabSz="412750" rtl="0" latinLnBrk="0">
        <a:lnSpc>
          <a:spcPct val="80000"/>
        </a:lnSpc>
        <a:spcBef>
          <a:spcPts val="1950"/>
        </a:spcBef>
        <a:spcAft>
          <a:spcPts val="0"/>
        </a:spcAft>
        <a:buClrTx/>
        <a:buSzTx/>
        <a:buFontTx/>
        <a:buNone/>
        <a:tabLst/>
        <a:defRPr sz="435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3pPr>
      <a:lvl4pPr marL="0" marR="0" indent="0" algn="l" defTabSz="412750" rtl="0" latinLnBrk="0">
        <a:lnSpc>
          <a:spcPct val="80000"/>
        </a:lnSpc>
        <a:spcBef>
          <a:spcPts val="1950"/>
        </a:spcBef>
        <a:spcAft>
          <a:spcPts val="0"/>
        </a:spcAft>
        <a:buClrTx/>
        <a:buSzTx/>
        <a:buFontTx/>
        <a:buNone/>
        <a:tabLst/>
        <a:defRPr sz="435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4pPr>
      <a:lvl5pPr marL="0" marR="0" indent="0" algn="l" defTabSz="412750" rtl="0" latinLnBrk="0">
        <a:lnSpc>
          <a:spcPct val="80000"/>
        </a:lnSpc>
        <a:spcBef>
          <a:spcPts val="1950"/>
        </a:spcBef>
        <a:spcAft>
          <a:spcPts val="0"/>
        </a:spcAft>
        <a:buClrTx/>
        <a:buSzTx/>
        <a:buFontTx/>
        <a:buNone/>
        <a:tabLst/>
        <a:defRPr sz="435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5pPr>
      <a:lvl6pPr marL="0" marR="0" indent="0" algn="l" defTabSz="412750" rtl="0" latinLnBrk="0">
        <a:lnSpc>
          <a:spcPct val="80000"/>
        </a:lnSpc>
        <a:spcBef>
          <a:spcPts val="1950"/>
        </a:spcBef>
        <a:spcAft>
          <a:spcPts val="0"/>
        </a:spcAft>
        <a:buClrTx/>
        <a:buSzTx/>
        <a:buFontTx/>
        <a:buNone/>
        <a:tabLst/>
        <a:defRPr sz="435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6pPr>
      <a:lvl7pPr marL="0" marR="0" indent="0" algn="l" defTabSz="412750" rtl="0" latinLnBrk="0">
        <a:lnSpc>
          <a:spcPct val="80000"/>
        </a:lnSpc>
        <a:spcBef>
          <a:spcPts val="1950"/>
        </a:spcBef>
        <a:spcAft>
          <a:spcPts val="0"/>
        </a:spcAft>
        <a:buClrTx/>
        <a:buSzTx/>
        <a:buFontTx/>
        <a:buNone/>
        <a:tabLst/>
        <a:defRPr sz="435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7pPr>
      <a:lvl8pPr marL="0" marR="0" indent="0" algn="l" defTabSz="412750" rtl="0" latinLnBrk="0">
        <a:lnSpc>
          <a:spcPct val="80000"/>
        </a:lnSpc>
        <a:spcBef>
          <a:spcPts val="1950"/>
        </a:spcBef>
        <a:spcAft>
          <a:spcPts val="0"/>
        </a:spcAft>
        <a:buClrTx/>
        <a:buSzTx/>
        <a:buFontTx/>
        <a:buNone/>
        <a:tabLst/>
        <a:defRPr sz="435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8pPr>
      <a:lvl9pPr marL="0" marR="0" indent="0" algn="l" defTabSz="412750" rtl="0" latinLnBrk="0">
        <a:lnSpc>
          <a:spcPct val="80000"/>
        </a:lnSpc>
        <a:spcBef>
          <a:spcPts val="1950"/>
        </a:spcBef>
        <a:spcAft>
          <a:spcPts val="0"/>
        </a:spcAft>
        <a:buClrTx/>
        <a:buSzTx/>
        <a:buFontTx/>
        <a:buNone/>
        <a:tabLst/>
        <a:defRPr sz="435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9pPr>
    </p:titleStyle>
    <p:bodyStyle>
      <a:lvl1pPr marL="317500" marR="0" indent="-317500" algn="l" defTabSz="412750" rtl="0" latinLnBrk="0">
        <a:lnSpc>
          <a:spcPct val="100000"/>
        </a:lnSpc>
        <a:spcBef>
          <a:spcPts val="195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2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635000" marR="0" indent="-317500" algn="l" defTabSz="412750" rtl="0" latinLnBrk="0">
        <a:lnSpc>
          <a:spcPct val="100000"/>
        </a:lnSpc>
        <a:spcBef>
          <a:spcPts val="195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2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952500" marR="0" indent="-317500" algn="l" defTabSz="412750" rtl="0" latinLnBrk="0">
        <a:lnSpc>
          <a:spcPct val="100000"/>
        </a:lnSpc>
        <a:spcBef>
          <a:spcPts val="195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2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270000" marR="0" indent="-317500" algn="l" defTabSz="412750" rtl="0" latinLnBrk="0">
        <a:lnSpc>
          <a:spcPct val="100000"/>
        </a:lnSpc>
        <a:spcBef>
          <a:spcPts val="195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2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1587500" marR="0" indent="-317500" algn="l" defTabSz="412750" rtl="0" latinLnBrk="0">
        <a:lnSpc>
          <a:spcPct val="100000"/>
        </a:lnSpc>
        <a:spcBef>
          <a:spcPts val="195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2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1905000" marR="0" indent="-317500" algn="l" defTabSz="412750" rtl="0" latinLnBrk="0">
        <a:lnSpc>
          <a:spcPct val="100000"/>
        </a:lnSpc>
        <a:spcBef>
          <a:spcPts val="195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2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2222500" marR="0" indent="-317500" algn="l" defTabSz="412750" rtl="0" latinLnBrk="0">
        <a:lnSpc>
          <a:spcPct val="100000"/>
        </a:lnSpc>
        <a:spcBef>
          <a:spcPts val="195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2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2540000" marR="0" indent="-317500" algn="l" defTabSz="412750" rtl="0" latinLnBrk="0">
        <a:lnSpc>
          <a:spcPct val="100000"/>
        </a:lnSpc>
        <a:spcBef>
          <a:spcPts val="195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2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2857500" marR="0" indent="-317500" algn="l" defTabSz="412750" rtl="0" latinLnBrk="0">
        <a:lnSpc>
          <a:spcPct val="100000"/>
        </a:lnSpc>
        <a:spcBef>
          <a:spcPts val="195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2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41275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1pPr>
      <a:lvl2pPr marL="0" marR="0" indent="114300" algn="r" defTabSz="41275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2pPr>
      <a:lvl3pPr marL="0" marR="0" indent="228600" algn="r" defTabSz="41275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3pPr>
      <a:lvl4pPr marL="0" marR="0" indent="342900" algn="r" defTabSz="41275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4pPr>
      <a:lvl5pPr marL="0" marR="0" indent="457200" algn="r" defTabSz="41275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5pPr>
      <a:lvl6pPr marL="0" marR="0" indent="571500" algn="r" defTabSz="41275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6pPr>
      <a:lvl7pPr marL="0" marR="0" indent="685800" algn="r" defTabSz="41275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7pPr>
      <a:lvl8pPr marL="0" marR="0" indent="800100" algn="r" defTabSz="41275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8pPr>
      <a:lvl9pPr marL="0" marR="0" indent="914400" algn="r" defTabSz="41275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a"/>
          <p:cNvSpPr/>
          <p:nvPr/>
        </p:nvSpPr>
        <p:spPr>
          <a:xfrm flipV="1">
            <a:off x="381000" y="698316"/>
            <a:ext cx="11430000" cy="185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25400" tIns="25400" rIns="25400" bIns="25400" anchor="ctr"/>
          <a:lstStyle/>
          <a:p>
            <a:pPr defTabSz="2286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3" name="Titolo Testo"/>
          <p:cNvSpPr txBox="1">
            <a:spLocks noGrp="1"/>
          </p:cNvSpPr>
          <p:nvPr>
            <p:ph type="title"/>
          </p:nvPr>
        </p:nvSpPr>
        <p:spPr>
          <a:xfrm>
            <a:off x="381000" y="1079500"/>
            <a:ext cx="114300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Titolo Testo</a:t>
            </a:r>
          </a:p>
        </p:txBody>
      </p:sp>
      <p:sp>
        <p:nvSpPr>
          <p:cNvPr id="4" name="Corpo livello uno…"/>
          <p:cNvSpPr txBox="1">
            <a:spLocks noGrp="1"/>
          </p:cNvSpPr>
          <p:nvPr>
            <p:ph type="body" idx="1"/>
          </p:nvPr>
        </p:nvSpPr>
        <p:spPr>
          <a:xfrm>
            <a:off x="381000" y="1930400"/>
            <a:ext cx="11430000" cy="429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431321" y="304800"/>
            <a:ext cx="375103" cy="3297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18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19775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</p:sldLayoutIdLst>
  <p:transition spd="med"/>
  <p:hf hdr="0" ftr="0"/>
  <p:txStyles>
    <p:titleStyle>
      <a:lvl1pPr marL="0" marR="0" indent="0" algn="l" defTabSz="412750" rtl="0" latinLnBrk="0">
        <a:lnSpc>
          <a:spcPct val="80000"/>
        </a:lnSpc>
        <a:spcBef>
          <a:spcPts val="1950"/>
        </a:spcBef>
        <a:spcAft>
          <a:spcPts val="0"/>
        </a:spcAft>
        <a:buClrTx/>
        <a:buSzTx/>
        <a:buFontTx/>
        <a:buNone/>
        <a:tabLst/>
        <a:defRPr sz="435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1pPr>
      <a:lvl2pPr marL="0" marR="0" indent="0" algn="l" defTabSz="412750" rtl="0" latinLnBrk="0">
        <a:lnSpc>
          <a:spcPct val="80000"/>
        </a:lnSpc>
        <a:spcBef>
          <a:spcPts val="1950"/>
        </a:spcBef>
        <a:spcAft>
          <a:spcPts val="0"/>
        </a:spcAft>
        <a:buClrTx/>
        <a:buSzTx/>
        <a:buFontTx/>
        <a:buNone/>
        <a:tabLst/>
        <a:defRPr sz="435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2pPr>
      <a:lvl3pPr marL="0" marR="0" indent="0" algn="l" defTabSz="412750" rtl="0" latinLnBrk="0">
        <a:lnSpc>
          <a:spcPct val="80000"/>
        </a:lnSpc>
        <a:spcBef>
          <a:spcPts val="1950"/>
        </a:spcBef>
        <a:spcAft>
          <a:spcPts val="0"/>
        </a:spcAft>
        <a:buClrTx/>
        <a:buSzTx/>
        <a:buFontTx/>
        <a:buNone/>
        <a:tabLst/>
        <a:defRPr sz="435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3pPr>
      <a:lvl4pPr marL="0" marR="0" indent="0" algn="l" defTabSz="412750" rtl="0" latinLnBrk="0">
        <a:lnSpc>
          <a:spcPct val="80000"/>
        </a:lnSpc>
        <a:spcBef>
          <a:spcPts val="1950"/>
        </a:spcBef>
        <a:spcAft>
          <a:spcPts val="0"/>
        </a:spcAft>
        <a:buClrTx/>
        <a:buSzTx/>
        <a:buFontTx/>
        <a:buNone/>
        <a:tabLst/>
        <a:defRPr sz="435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4pPr>
      <a:lvl5pPr marL="0" marR="0" indent="0" algn="l" defTabSz="412750" rtl="0" latinLnBrk="0">
        <a:lnSpc>
          <a:spcPct val="80000"/>
        </a:lnSpc>
        <a:spcBef>
          <a:spcPts val="1950"/>
        </a:spcBef>
        <a:spcAft>
          <a:spcPts val="0"/>
        </a:spcAft>
        <a:buClrTx/>
        <a:buSzTx/>
        <a:buFontTx/>
        <a:buNone/>
        <a:tabLst/>
        <a:defRPr sz="435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5pPr>
      <a:lvl6pPr marL="0" marR="0" indent="0" algn="l" defTabSz="412750" rtl="0" latinLnBrk="0">
        <a:lnSpc>
          <a:spcPct val="80000"/>
        </a:lnSpc>
        <a:spcBef>
          <a:spcPts val="1950"/>
        </a:spcBef>
        <a:spcAft>
          <a:spcPts val="0"/>
        </a:spcAft>
        <a:buClrTx/>
        <a:buSzTx/>
        <a:buFontTx/>
        <a:buNone/>
        <a:tabLst/>
        <a:defRPr sz="435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6pPr>
      <a:lvl7pPr marL="0" marR="0" indent="0" algn="l" defTabSz="412750" rtl="0" latinLnBrk="0">
        <a:lnSpc>
          <a:spcPct val="80000"/>
        </a:lnSpc>
        <a:spcBef>
          <a:spcPts val="1950"/>
        </a:spcBef>
        <a:spcAft>
          <a:spcPts val="0"/>
        </a:spcAft>
        <a:buClrTx/>
        <a:buSzTx/>
        <a:buFontTx/>
        <a:buNone/>
        <a:tabLst/>
        <a:defRPr sz="435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7pPr>
      <a:lvl8pPr marL="0" marR="0" indent="0" algn="l" defTabSz="412750" rtl="0" latinLnBrk="0">
        <a:lnSpc>
          <a:spcPct val="80000"/>
        </a:lnSpc>
        <a:spcBef>
          <a:spcPts val="1950"/>
        </a:spcBef>
        <a:spcAft>
          <a:spcPts val="0"/>
        </a:spcAft>
        <a:buClrTx/>
        <a:buSzTx/>
        <a:buFontTx/>
        <a:buNone/>
        <a:tabLst/>
        <a:defRPr sz="435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8pPr>
      <a:lvl9pPr marL="0" marR="0" indent="0" algn="l" defTabSz="412750" rtl="0" latinLnBrk="0">
        <a:lnSpc>
          <a:spcPct val="80000"/>
        </a:lnSpc>
        <a:spcBef>
          <a:spcPts val="1950"/>
        </a:spcBef>
        <a:spcAft>
          <a:spcPts val="0"/>
        </a:spcAft>
        <a:buClrTx/>
        <a:buSzTx/>
        <a:buFontTx/>
        <a:buNone/>
        <a:tabLst/>
        <a:defRPr sz="435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9pPr>
    </p:titleStyle>
    <p:bodyStyle>
      <a:lvl1pPr marL="317500" marR="0" indent="-317500" algn="l" defTabSz="412750" rtl="0" latinLnBrk="0">
        <a:lnSpc>
          <a:spcPct val="100000"/>
        </a:lnSpc>
        <a:spcBef>
          <a:spcPts val="195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2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635000" marR="0" indent="-317500" algn="l" defTabSz="412750" rtl="0" latinLnBrk="0">
        <a:lnSpc>
          <a:spcPct val="100000"/>
        </a:lnSpc>
        <a:spcBef>
          <a:spcPts val="195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2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952500" marR="0" indent="-317500" algn="l" defTabSz="412750" rtl="0" latinLnBrk="0">
        <a:lnSpc>
          <a:spcPct val="100000"/>
        </a:lnSpc>
        <a:spcBef>
          <a:spcPts val="195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2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270000" marR="0" indent="-317500" algn="l" defTabSz="412750" rtl="0" latinLnBrk="0">
        <a:lnSpc>
          <a:spcPct val="100000"/>
        </a:lnSpc>
        <a:spcBef>
          <a:spcPts val="195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2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1587500" marR="0" indent="-317500" algn="l" defTabSz="412750" rtl="0" latinLnBrk="0">
        <a:lnSpc>
          <a:spcPct val="100000"/>
        </a:lnSpc>
        <a:spcBef>
          <a:spcPts val="195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2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1905000" marR="0" indent="-317500" algn="l" defTabSz="412750" rtl="0" latinLnBrk="0">
        <a:lnSpc>
          <a:spcPct val="100000"/>
        </a:lnSpc>
        <a:spcBef>
          <a:spcPts val="195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2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2222500" marR="0" indent="-317500" algn="l" defTabSz="412750" rtl="0" latinLnBrk="0">
        <a:lnSpc>
          <a:spcPct val="100000"/>
        </a:lnSpc>
        <a:spcBef>
          <a:spcPts val="195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2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2540000" marR="0" indent="-317500" algn="l" defTabSz="412750" rtl="0" latinLnBrk="0">
        <a:lnSpc>
          <a:spcPct val="100000"/>
        </a:lnSpc>
        <a:spcBef>
          <a:spcPts val="195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2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2857500" marR="0" indent="-317500" algn="l" defTabSz="412750" rtl="0" latinLnBrk="0">
        <a:lnSpc>
          <a:spcPct val="100000"/>
        </a:lnSpc>
        <a:spcBef>
          <a:spcPts val="195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2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41275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1pPr>
      <a:lvl2pPr marL="0" marR="0" indent="114300" algn="r" defTabSz="41275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2pPr>
      <a:lvl3pPr marL="0" marR="0" indent="228600" algn="r" defTabSz="41275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3pPr>
      <a:lvl4pPr marL="0" marR="0" indent="342900" algn="r" defTabSz="41275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4pPr>
      <a:lvl5pPr marL="0" marR="0" indent="457200" algn="r" defTabSz="41275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5pPr>
      <a:lvl6pPr marL="0" marR="0" indent="571500" algn="r" defTabSz="41275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6pPr>
      <a:lvl7pPr marL="0" marR="0" indent="685800" algn="r" defTabSz="41275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7pPr>
      <a:lvl8pPr marL="0" marR="0" indent="800100" algn="r" defTabSz="41275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8pPr>
      <a:lvl9pPr marL="0" marR="0" indent="914400" algn="r" defTabSz="41275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914400"/>
            <a:ext cx="8677836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209801"/>
            <a:ext cx="8677836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98212" y="6356351"/>
            <a:ext cx="233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8BC6D0-9DE8-C640-8DF3-7B171902A53E}" type="datetime1"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083" y="6356351"/>
            <a:ext cx="8009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08659" y="361017"/>
            <a:ext cx="6753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40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youtube.com/watch?v=CA20m5QBe3Y" TargetMode="External"/><Relationship Id="rId5" Type="http://schemas.openxmlformats.org/officeDocument/2006/relationships/hyperlink" Target="https://www.youtube.com/watch?v=00sPksC1Uyo" TargetMode="Externa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0.png"/><Relationship Id="rId7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772667" y="985424"/>
            <a:ext cx="5458968" cy="1048684"/>
          </a:xfrm>
        </p:spPr>
        <p:txBody>
          <a:bodyPr>
            <a:normAutofit fontScale="90000"/>
          </a:bodyPr>
          <a:lstStyle/>
          <a:p>
            <a:br>
              <a:rPr lang="it-IT" sz="3600" dirty="0"/>
            </a:br>
            <a:r>
              <a:rPr lang="it-IT" sz="3600" dirty="0">
                <a:solidFill>
                  <a:schemeClr val="bg1"/>
                </a:solidFill>
              </a:rPr>
              <a:t>MUON TOMOGRAPHY</a:t>
            </a:r>
            <a:endParaRPr lang="it-IT" sz="3600" dirty="0"/>
          </a:p>
        </p:txBody>
      </p:sp>
      <p:pic>
        <p:nvPicPr>
          <p:cNvPr id="8" name="Immagine 7" descr="Schermata 2015-09-10 alle 14.31.1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230" y="240236"/>
            <a:ext cx="2323948" cy="1950571"/>
          </a:xfrm>
          <a:prstGeom prst="rect">
            <a:avLst/>
          </a:prstGeom>
        </p:spPr>
      </p:pic>
      <p:pic>
        <p:nvPicPr>
          <p:cNvPr id="4" name="Segnaposto contenuto 4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CC8DD70-4C42-8944-AF2C-E524941E8F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84" y="2686903"/>
            <a:ext cx="1814694" cy="165266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A3D9915-F0FC-3640-85DD-02D5F0FCB0CC}"/>
              </a:ext>
            </a:extLst>
          </p:cNvPr>
          <p:cNvSpPr txBox="1"/>
          <p:nvPr/>
        </p:nvSpPr>
        <p:spPr>
          <a:xfrm>
            <a:off x="4649011" y="4549676"/>
            <a:ext cx="42098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  <a:latin typeface="Century Gothic"/>
              </a:rPr>
              <a:t>Speaker: __Paolo Checchia________</a:t>
            </a:r>
          </a:p>
          <a:p>
            <a:endParaRPr lang="it-IT" dirty="0">
              <a:solidFill>
                <a:prstClr val="black"/>
              </a:solidFill>
              <a:latin typeface="Century Gothic"/>
            </a:endParaRPr>
          </a:p>
          <a:p>
            <a:r>
              <a:rPr lang="it-IT" dirty="0">
                <a:solidFill>
                  <a:prstClr val="black"/>
                </a:solidFill>
                <a:latin typeface="Century Gothic"/>
              </a:rPr>
              <a:t>	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E9FE2A1-7AAF-4817-AC4F-12A15B21B036}"/>
              </a:ext>
            </a:extLst>
          </p:cNvPr>
          <p:cNvSpPr txBox="1"/>
          <p:nvPr/>
        </p:nvSpPr>
        <p:spPr>
          <a:xfrm>
            <a:off x="4649010" y="5288341"/>
            <a:ext cx="4991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  <a:latin typeface="Century Gothic"/>
              </a:rPr>
              <a:t>Group: P.Andreetto, P.Checchia, E Conti, F. Gonella, A. Lorenzon, F. Montecassiano, G. Zumerle+ technicians</a:t>
            </a:r>
          </a:p>
        </p:txBody>
      </p:sp>
    </p:spTree>
    <p:extLst>
      <p:ext uri="{BB962C8B-B14F-4D97-AF65-F5344CB8AC3E}">
        <p14:creationId xmlns:p14="http://schemas.microsoft.com/office/powerpoint/2010/main" val="3346414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0388B8-CF2A-1117-7584-9154C11B357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412750" hangingPunct="0"/>
            <a:fld id="{86CB4B4D-7CA3-9044-876B-883B54F8677D}" type="slidenum">
              <a:rPr lang="en-US" kern="0" smtClean="0">
                <a:solidFill>
                  <a:srgbClr val="838787"/>
                </a:solidFill>
              </a:rPr>
              <a:pPr defTabSz="412750" hangingPunct="0"/>
              <a:t>10</a:t>
            </a:fld>
            <a:endParaRPr lang="en-US" kern="0">
              <a:solidFill>
                <a:srgbClr val="838787"/>
              </a:solidFill>
            </a:endParaRPr>
          </a:p>
        </p:txBody>
      </p:sp>
      <p:pic>
        <p:nvPicPr>
          <p:cNvPr id="3" name="SLShow">
            <a:hlinkClick r:id="" action="ppaction://media"/>
            <a:extLst>
              <a:ext uri="{FF2B5EF4-FFF2-40B4-BE49-F238E27FC236}">
                <a16:creationId xmlns:a16="http://schemas.microsoft.com/office/drawing/2014/main" id="{DF1EC59B-C56C-0AAD-B9F1-C95641AB4DF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88966" y="466895"/>
            <a:ext cx="9876899" cy="55557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2941EF-C3A7-0289-3FDF-D89183FB5CFA}"/>
              </a:ext>
            </a:extLst>
          </p:cNvPr>
          <p:cNvSpPr txBox="1"/>
          <p:nvPr/>
        </p:nvSpPr>
        <p:spPr>
          <a:xfrm>
            <a:off x="3275636" y="223280"/>
            <a:ext cx="6829064" cy="10002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rPr>
              <a:t>Exploiting tomographic effects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 …</a:t>
            </a:r>
          </a:p>
        </p:txBody>
      </p:sp>
      <p:pic>
        <p:nvPicPr>
          <p:cNvPr id="8" name="Picture 7" descr="A large metal barrel on a yellow surface&#10;&#10;Description automatically generated">
            <a:extLst>
              <a:ext uri="{FF2B5EF4-FFF2-40B4-BE49-F238E27FC236}">
                <a16:creationId xmlns:a16="http://schemas.microsoft.com/office/drawing/2014/main" id="{DFB8053C-CF11-F9B1-A58D-763F60696E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5" t="9172" r="37621" b="30126"/>
          <a:stretch/>
        </p:blipFill>
        <p:spPr>
          <a:xfrm>
            <a:off x="1388966" y="1226916"/>
            <a:ext cx="2611013" cy="35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117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Misura di un veicolo reale effettuate con il dimostratore di Legnaro:"/>
          <p:cNvSpPr txBox="1">
            <a:spLocks noGrp="1"/>
          </p:cNvSpPr>
          <p:nvPr>
            <p:ph type="body" idx="1"/>
          </p:nvPr>
        </p:nvSpPr>
        <p:spPr>
          <a:xfrm>
            <a:off x="381000" y="1067241"/>
            <a:ext cx="11430000" cy="4580597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Group: </a:t>
            </a:r>
            <a:r>
              <a:rPr dirty="0"/>
              <a:t> </a:t>
            </a:r>
            <a:r>
              <a:rPr lang="en-US" dirty="0"/>
              <a:t>~ 10 people  </a:t>
            </a:r>
          </a:p>
          <a:p>
            <a:r>
              <a:rPr lang="en-US" dirty="0">
                <a:solidFill>
                  <a:schemeClr val="accent1"/>
                </a:solidFill>
              </a:rPr>
              <a:t>International Projects</a:t>
            </a:r>
            <a:r>
              <a:rPr lang="en-US" dirty="0"/>
              <a:t>:  in particular (but not exclusively)  on nuclear spent fuel and nuclear waste controls </a:t>
            </a:r>
          </a:p>
          <a:p>
            <a:r>
              <a:rPr lang="it-IT" dirty="0">
                <a:solidFill>
                  <a:schemeClr val="accent1"/>
                </a:solidFill>
              </a:rPr>
              <a:t>Graduate and </a:t>
            </a:r>
            <a:r>
              <a:rPr lang="it-IT" dirty="0">
                <a:solidFill>
                  <a:srgbClr val="FF0000"/>
                </a:solidFill>
              </a:rPr>
              <a:t>Master </a:t>
            </a:r>
            <a:r>
              <a:rPr lang="it-IT" dirty="0">
                <a:solidFill>
                  <a:schemeClr val="accent1"/>
                </a:solidFill>
              </a:rPr>
              <a:t>Theses </a:t>
            </a:r>
            <a:r>
              <a:rPr lang="it-IT" dirty="0"/>
              <a:t>(available just now) on </a:t>
            </a:r>
            <a:r>
              <a:rPr lang="it-IT" dirty="0">
                <a:solidFill>
                  <a:srgbClr val="FF0000"/>
                </a:solidFill>
              </a:rPr>
              <a:t>a)</a:t>
            </a:r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development of tomographic reconstruction methods (very useful for your  curriculum to apply for future external jobs) </a:t>
            </a:r>
            <a:r>
              <a:rPr lang="it-IT" dirty="0">
                <a:solidFill>
                  <a:schemeClr val="bg1">
                    <a:lumMod val="10000"/>
                    <a:lumOff val="90000"/>
                  </a:schemeClr>
                </a:solidFill>
              </a:rPr>
              <a:t>b) use of “machine learning” techniques for tomographc data analysis c) muon detector construction </a:t>
            </a:r>
          </a:p>
          <a:p>
            <a:r>
              <a:rPr lang="it-IT" dirty="0"/>
              <a:t>recent past/present:  several graduate  and master theses, research post-doc, PHD scolarship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8608" y="107757"/>
            <a:ext cx="99355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                     	Activities in Padova </a:t>
            </a:r>
          </a:p>
          <a:p>
            <a:r>
              <a:rPr lang="it-IT" sz="2000" b="1" dirty="0">
                <a:solidFill>
                  <a:srgbClr val="FFC000"/>
                </a:solidFill>
                <a:latin typeface="Calibri" panose="020F0502020204030204"/>
              </a:rPr>
              <a:t> </a:t>
            </a:r>
            <a:endParaRPr lang="en-US" sz="20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2" name="3_PD_150.png.png" descr="3_PD_150.png.png"/>
          <p:cNvPicPr>
            <a:picLocks noChangeAspect="1"/>
          </p:cNvPicPr>
          <p:nvPr/>
        </p:nvPicPr>
        <p:blipFill>
          <a:blip r:embed="rId3">
            <a:alphaModFix amt="50144"/>
          </a:blip>
          <a:stretch>
            <a:fillRect/>
          </a:stretch>
        </p:blipFill>
        <p:spPr>
          <a:xfrm>
            <a:off x="153249" y="116395"/>
            <a:ext cx="1074520" cy="575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magine 7" descr="Schermata 2015-09-10 alle 14.31.15.png">
            <a:extLst>
              <a:ext uri="{FF2B5EF4-FFF2-40B4-BE49-F238E27FC236}">
                <a16:creationId xmlns:a16="http://schemas.microsoft.com/office/drawing/2014/main" id="{127A4A24-8B90-6527-3C75-557CE6D09F9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430" y="0"/>
            <a:ext cx="1789806" cy="15037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D5D5AF3-DFAD-CB1E-CF54-5FA4DC805A23}"/>
              </a:ext>
            </a:extLst>
          </p:cNvPr>
          <p:cNvSpPr/>
          <p:nvPr/>
        </p:nvSpPr>
        <p:spPr>
          <a:xfrm>
            <a:off x="690509" y="5284384"/>
            <a:ext cx="7277890" cy="147732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subject would require a dedicated seminar; two informative talks  here: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    </a:t>
            </a:r>
            <a:r>
              <a:rPr lang="en-US" sz="2400" dirty="0">
                <a:solidFill>
                  <a:schemeClr val="accent1"/>
                </a:solidFill>
                <a:hlinkClick r:id="rId5"/>
              </a:rPr>
              <a:t>https://www.youtube.com/watch?v=00sPksC1Uyo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>
                <a:solidFill>
                  <a:schemeClr val="accent1"/>
                </a:solidFill>
              </a:rPr>
              <a:t>    </a:t>
            </a:r>
            <a:r>
              <a:rPr lang="en-US" sz="2400" dirty="0">
                <a:solidFill>
                  <a:schemeClr val="accent1"/>
                </a:solidFill>
                <a:hlinkClick r:id="rId6"/>
              </a:rPr>
              <a:t>https://www.youtube.com/watch?v=CA20m5QBe3Y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>
                <a:solidFill>
                  <a:schemeClr val="accent1"/>
                </a:solidFill>
              </a:rPr>
              <a:t>Contact  paolo.checchia@pd.infn.it</a:t>
            </a:r>
          </a:p>
        </p:txBody>
      </p:sp>
    </p:spTree>
    <p:extLst>
      <p:ext uri="{BB962C8B-B14F-4D97-AF65-F5344CB8AC3E}">
        <p14:creationId xmlns:p14="http://schemas.microsoft.com/office/powerpoint/2010/main" val="138993618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A2951172-7DFA-684F-B5EF-4136BA885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999" y="154642"/>
            <a:ext cx="6508376" cy="1143000"/>
          </a:xfrm>
        </p:spPr>
        <p:txBody>
          <a:bodyPr anchor="t" anchorCtr="0"/>
          <a:lstStyle/>
          <a:p>
            <a:r>
              <a:rPr lang="it-IT" dirty="0" err="1"/>
              <a:t>Contacts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C9B8153-E78A-7543-91D0-4639CD6B90BD}"/>
              </a:ext>
            </a:extLst>
          </p:cNvPr>
          <p:cNvSpPr txBox="1"/>
          <p:nvPr/>
        </p:nvSpPr>
        <p:spPr>
          <a:xfrm>
            <a:off x="1778000" y="2056687"/>
            <a:ext cx="422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it-IT">
              <a:solidFill>
                <a:prstClr val="black"/>
              </a:solidFill>
              <a:latin typeface="Century Gothic"/>
            </a:endParaRPr>
          </a:p>
          <a:p>
            <a:endParaRPr lang="it-IT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E9959C3-1FC1-C64E-8F8B-456C5449C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>
                <a:solidFill>
                  <a:prstClr val="white"/>
                </a:solidFill>
                <a:latin typeface="Century Gothic"/>
              </a:rPr>
              <a:pPr/>
              <a:t>12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CFC9750-417A-E245-952E-2CEEC8A7CA13}"/>
              </a:ext>
            </a:extLst>
          </p:cNvPr>
          <p:cNvSpPr txBox="1"/>
          <p:nvPr/>
        </p:nvSpPr>
        <p:spPr>
          <a:xfrm>
            <a:off x="1777999" y="2703018"/>
            <a:ext cx="5665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prstClr val="black"/>
                </a:solidFill>
                <a:latin typeface="Century Gothic"/>
              </a:rPr>
              <a:t>Speaker</a:t>
            </a:r>
            <a:r>
              <a:rPr lang="it-IT" dirty="0">
                <a:solidFill>
                  <a:prstClr val="black"/>
                </a:solidFill>
                <a:latin typeface="Century Gothic"/>
              </a:rPr>
              <a:t>: 	Office n. 132</a:t>
            </a:r>
          </a:p>
          <a:p>
            <a:r>
              <a:rPr lang="it-IT" i="1" dirty="0">
                <a:solidFill>
                  <a:prstClr val="black"/>
                </a:solidFill>
                <a:latin typeface="Century Gothic"/>
              </a:rPr>
              <a:t>		Email paolo.checchia@pd.infn.it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A6903D3-DFD3-8C4F-941A-4FEDAB43E104}"/>
              </a:ext>
            </a:extLst>
          </p:cNvPr>
          <p:cNvSpPr txBox="1"/>
          <p:nvPr/>
        </p:nvSpPr>
        <p:spPr>
          <a:xfrm>
            <a:off x="1736945" y="4731567"/>
            <a:ext cx="8530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prstClr val="black"/>
                </a:solidFill>
                <a:latin typeface="Century Gothic"/>
              </a:rPr>
              <a:t>Group:</a:t>
            </a:r>
            <a:r>
              <a:rPr lang="it-IT" dirty="0">
                <a:solidFill>
                  <a:prstClr val="black"/>
                </a:solidFill>
                <a:latin typeface="Century Gothic"/>
              </a:rPr>
              <a:t> 		P.Andreetto, P.Checchia, E Conti, F. Gonella, A. Lorenzon, 		F. Montecassiano, G. Zumerle+ technicians</a:t>
            </a:r>
            <a:r>
              <a:rPr lang="it-IT" b="1" dirty="0">
                <a:solidFill>
                  <a:prstClr val="black"/>
                </a:solidFill>
                <a:latin typeface="Century Gothic"/>
              </a:rPr>
              <a:t> </a:t>
            </a:r>
          </a:p>
          <a:p>
            <a:endParaRPr lang="it-IT" dirty="0">
              <a:solidFill>
                <a:prstClr val="black"/>
              </a:solidFill>
              <a:latin typeface="Century Gothic"/>
            </a:endParaRPr>
          </a:p>
          <a:p>
            <a:endParaRPr lang="it-IT" dirty="0">
              <a:solidFill>
                <a:prstClr val="black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12500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pic>
        <p:nvPicPr>
          <p:cNvPr id="4" name="Cosmic ray image - web.jpg" descr="Cosmic ray image - w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887" y="304800"/>
            <a:ext cx="8179594" cy="6543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3_PD_150.png.png" descr="3_PD_150.png.png"/>
          <p:cNvPicPr>
            <a:picLocks noChangeAspect="1"/>
          </p:cNvPicPr>
          <p:nvPr/>
        </p:nvPicPr>
        <p:blipFill>
          <a:blip r:embed="rId3">
            <a:alphaModFix amt="50144"/>
          </a:blip>
          <a:stretch>
            <a:fillRect/>
          </a:stretch>
        </p:blipFill>
        <p:spPr>
          <a:xfrm>
            <a:off x="153249" y="116395"/>
            <a:ext cx="1074520" cy="57563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omografia muonica"/>
          <p:cNvSpPr txBox="1">
            <a:spLocks/>
          </p:cNvSpPr>
          <p:nvPr/>
        </p:nvSpPr>
        <p:spPr>
          <a:xfrm>
            <a:off x="292728" y="614791"/>
            <a:ext cx="11430000" cy="52503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20065" rtl="0" latinLnBrk="0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89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 Bold"/>
              </a:defRPr>
            </a:lvl1pPr>
            <a:lvl2pPr marL="0" marR="0" indent="0" algn="l" defTabSz="825500" rtl="0" latinLnBrk="0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7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 Bold"/>
              </a:defRPr>
            </a:lvl2pPr>
            <a:lvl3pPr marL="0" marR="0" indent="0" algn="l" defTabSz="825500" rtl="0" latinLnBrk="0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7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 Bold"/>
              </a:defRPr>
            </a:lvl3pPr>
            <a:lvl4pPr marL="0" marR="0" indent="0" algn="l" defTabSz="825500" rtl="0" latinLnBrk="0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7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 Bold"/>
              </a:defRPr>
            </a:lvl4pPr>
            <a:lvl5pPr marL="0" marR="0" indent="0" algn="l" defTabSz="825500" rtl="0" latinLnBrk="0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7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 Bold"/>
              </a:defRPr>
            </a:lvl5pPr>
            <a:lvl6pPr marL="0" marR="0" indent="0" algn="l" defTabSz="825500" rtl="0" latinLnBrk="0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7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 Bold"/>
              </a:defRPr>
            </a:lvl6pPr>
            <a:lvl7pPr marL="0" marR="0" indent="0" algn="l" defTabSz="825500" rtl="0" latinLnBrk="0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7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 Bold"/>
              </a:defRPr>
            </a:lvl7pPr>
            <a:lvl8pPr marL="0" marR="0" indent="0" algn="l" defTabSz="825500" rtl="0" latinLnBrk="0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7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 Bold"/>
              </a:defRPr>
            </a:lvl8pPr>
            <a:lvl9pPr marL="0" marR="0" indent="0" algn="l" defTabSz="825500" rtl="0" latinLnBrk="0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7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 Bold"/>
              </a:defRPr>
            </a:lvl9pPr>
          </a:lstStyle>
          <a:p>
            <a:pPr algn="ctr" hangingPunct="1"/>
            <a:r>
              <a:rPr lang="it-IT" sz="4800" b="1" dirty="0">
                <a:solidFill>
                  <a:srgbClr val="FF0000"/>
                </a:solidFill>
              </a:rPr>
              <a:t>muon TomograPHY</a:t>
            </a:r>
          </a:p>
          <a:p>
            <a:pPr algn="ctr" hangingPunct="1"/>
            <a:endParaRPr lang="it-IT" sz="4800" b="1" dirty="0">
              <a:solidFill>
                <a:srgbClr val="FF0000"/>
              </a:solidFill>
            </a:endParaRPr>
          </a:p>
          <a:p>
            <a:pPr algn="ctr" hangingPunct="1"/>
            <a:endParaRPr lang="it-IT" sz="4800" b="1" dirty="0">
              <a:solidFill>
                <a:srgbClr val="FF0000"/>
              </a:solidFill>
            </a:endParaRPr>
          </a:p>
          <a:p>
            <a:pPr algn="ctr" hangingPunct="1"/>
            <a:r>
              <a:rPr lang="it-IT" sz="4800" b="1" dirty="0">
                <a:solidFill>
                  <a:srgbClr val="FFC000"/>
                </a:solidFill>
              </a:rPr>
              <a:t>		vedere l'invisibile con le particelle che l’universo ci manda</a:t>
            </a:r>
          </a:p>
        </p:txBody>
      </p:sp>
      <p:pic>
        <p:nvPicPr>
          <p:cNvPr id="3" name="Segnaposto contenuto 4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BF305444-F817-E24B-88BD-A29CDB3A7F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986" y="1474133"/>
            <a:ext cx="1814694" cy="1652668"/>
          </a:xfrm>
          <a:prstGeom prst="rect">
            <a:avLst/>
          </a:prstGeom>
        </p:spPr>
      </p:pic>
      <p:pic>
        <p:nvPicPr>
          <p:cNvPr id="6" name="Immagine 7" descr="Schermata 2015-09-10 alle 14.31.15.png">
            <a:extLst>
              <a:ext uri="{FF2B5EF4-FFF2-40B4-BE49-F238E27FC236}">
                <a16:creationId xmlns:a16="http://schemas.microsoft.com/office/drawing/2014/main" id="{454355B4-DC2E-F636-B56D-9C3F7FB3458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430" y="0"/>
            <a:ext cx="1789806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0682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D2B2AD-A62E-9187-E1DD-F0E79BE64F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970" t="10127"/>
          <a:stretch/>
        </p:blipFill>
        <p:spPr>
          <a:xfrm>
            <a:off x="6945744" y="97328"/>
            <a:ext cx="5246255" cy="61635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92590F-AA38-07AF-080A-56BA878562A3}"/>
              </a:ext>
            </a:extLst>
          </p:cNvPr>
          <p:cNvSpPr txBox="1"/>
          <p:nvPr/>
        </p:nvSpPr>
        <p:spPr>
          <a:xfrm>
            <a:off x="648182" y="5891514"/>
            <a:ext cx="499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But in this case instead of   X-rays…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9DAF7A-6186-7794-9EC3-5AAC9189845D}"/>
              </a:ext>
            </a:extLst>
          </p:cNvPr>
          <p:cNvSpPr txBox="1"/>
          <p:nvPr/>
        </p:nvSpPr>
        <p:spPr>
          <a:xfrm>
            <a:off x="147781" y="0"/>
            <a:ext cx="623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WHAT DOES TOMOGRAPHY MEAN? </a:t>
            </a:r>
            <a:r>
              <a:rPr lang="en-US" sz="2800" b="1" dirty="0">
                <a:solidFill>
                  <a:srgbClr val="0070C0"/>
                </a:solidFill>
              </a:rPr>
              <a:t>  </a:t>
            </a:r>
          </a:p>
        </p:txBody>
      </p:sp>
      <p:sp>
        <p:nvSpPr>
          <p:cNvPr id="5" name="Raggi Cosmici Secondari…">
            <a:extLst>
              <a:ext uri="{FF2B5EF4-FFF2-40B4-BE49-F238E27FC236}">
                <a16:creationId xmlns:a16="http://schemas.microsoft.com/office/drawing/2014/main" id="{CCA11937-BA8A-E889-FD73-EDAA31E2678C}"/>
              </a:ext>
            </a:extLst>
          </p:cNvPr>
          <p:cNvSpPr txBox="1"/>
          <p:nvPr/>
        </p:nvSpPr>
        <p:spPr>
          <a:xfrm>
            <a:off x="147781" y="1496292"/>
            <a:ext cx="5531993" cy="2484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normAutofit fontScale="92500" lnSpcReduction="10000"/>
          </a:bodyPr>
          <a:lstStyle/>
          <a:p>
            <a:pPr marL="317500" indent="-317500" defTabSz="412750" hangingPunct="0">
              <a:spcBef>
                <a:spcPts val="195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4800"/>
            </a:pPr>
            <a:r>
              <a:rPr lang="en-US" sz="2400" kern="0" dirty="0">
                <a:solidFill>
                  <a:srgbClr val="838787"/>
                </a:solidFill>
                <a:latin typeface="Avenir Next Medium"/>
                <a:sym typeface="Avenir Next Medium"/>
              </a:rPr>
              <a:t>Tomography is an </a:t>
            </a:r>
            <a:r>
              <a:rPr sz="2400" kern="0" dirty="0">
                <a:solidFill>
                  <a:srgbClr val="838787"/>
                </a:solidFill>
                <a:latin typeface="Avenir Next Medium"/>
                <a:sym typeface="Avenir Next Medium"/>
              </a:rPr>
              <a:t> </a:t>
            </a:r>
            <a:r>
              <a:rPr lang="en-US" sz="2400" kern="0" dirty="0">
                <a:solidFill>
                  <a:srgbClr val="34A5DA"/>
                </a:solidFill>
                <a:latin typeface="Avenir Next Medium"/>
                <a:sym typeface="Avenir Next Medium"/>
              </a:rPr>
              <a:t>IMAGING technique</a:t>
            </a:r>
            <a:endParaRPr sz="2400" kern="0" dirty="0">
              <a:solidFill>
                <a:srgbClr val="34A5DA"/>
              </a:solidFill>
              <a:latin typeface="Avenir Next Medium"/>
              <a:sym typeface="Avenir Next Medium"/>
            </a:endParaRPr>
          </a:p>
          <a:p>
            <a:pPr marL="635000" lvl="1" indent="-317500" defTabSz="412750" hangingPunct="0">
              <a:spcBef>
                <a:spcPts val="195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4800"/>
            </a:pPr>
            <a:r>
              <a:rPr lang="en-US" sz="2400" kern="0" dirty="0">
                <a:solidFill>
                  <a:srgbClr val="838787"/>
                </a:solidFill>
                <a:latin typeface="Avenir Next Medium"/>
                <a:sym typeface="Avenir Next Medium"/>
              </a:rPr>
              <a:t>Imaging is the generic process to</a:t>
            </a:r>
            <a:r>
              <a:rPr lang="en-US" sz="2400" kern="0" dirty="0">
                <a:solidFill>
                  <a:srgbClr val="34A5DA"/>
                </a:solidFill>
                <a:latin typeface="Avenir Next Medium"/>
                <a:sym typeface="Avenir Next Medium"/>
              </a:rPr>
              <a:t> observe inside a volume not visible from outside   </a:t>
            </a:r>
            <a:r>
              <a:rPr lang="en-US" sz="2400" kern="0" dirty="0">
                <a:solidFill>
                  <a:srgbClr val="838787"/>
                </a:solidFill>
                <a:latin typeface="Avenir Next Medium"/>
                <a:sym typeface="Avenir Next Medium"/>
              </a:rPr>
              <a:t>  </a:t>
            </a:r>
            <a:r>
              <a:rPr sz="2400" kern="0" dirty="0">
                <a:solidFill>
                  <a:srgbClr val="838787"/>
                </a:solidFill>
                <a:latin typeface="Avenir Next Medium"/>
                <a:sym typeface="Avenir Next Medium"/>
              </a:rPr>
              <a:t>  </a:t>
            </a:r>
            <a:endParaRPr lang="en-US" sz="2400" kern="0" dirty="0">
              <a:solidFill>
                <a:srgbClr val="838787"/>
              </a:solidFill>
              <a:latin typeface="Avenir Next Medium"/>
              <a:sym typeface="Avenir Next Medium"/>
            </a:endParaRPr>
          </a:p>
          <a:p>
            <a:pPr marL="635000" lvl="1" indent="-317500" defTabSz="412750" hangingPunct="0">
              <a:spcBef>
                <a:spcPts val="195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4800"/>
            </a:pPr>
            <a:r>
              <a:rPr lang="en-US" sz="2400" kern="0" dirty="0">
                <a:solidFill>
                  <a:srgbClr val="838787"/>
                </a:solidFill>
                <a:latin typeface="Avenir Next Medium"/>
                <a:sym typeface="Avenir Next Medium"/>
              </a:rPr>
              <a:t>3D images, e.g. sliced vision</a:t>
            </a:r>
          </a:p>
          <a:p>
            <a:pPr marL="317500" lvl="1" defTabSz="412750" hangingPunct="0">
              <a:spcBef>
                <a:spcPts val="1950"/>
              </a:spcBef>
              <a:buClr>
                <a:srgbClr val="34A5DA"/>
              </a:buClr>
              <a:buSzPct val="104999"/>
              <a:defRPr sz="4800"/>
            </a:pPr>
            <a:r>
              <a:rPr lang="en-US" sz="2400" kern="0" dirty="0">
                <a:solidFill>
                  <a:srgbClr val="838787"/>
                </a:solidFill>
                <a:latin typeface="Avenir Next Medium"/>
                <a:sym typeface="Avenir Next Medium"/>
              </a:rPr>
              <a:t> </a:t>
            </a:r>
            <a:endParaRPr sz="2400" kern="0" dirty="0">
              <a:solidFill>
                <a:srgbClr val="838787"/>
              </a:solidFill>
              <a:latin typeface="Avenir Next Medium"/>
              <a:sym typeface="Avenir Next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502639-D679-68F4-AB02-C76164AD3BCF}"/>
              </a:ext>
            </a:extLst>
          </p:cNvPr>
          <p:cNvSpPr txBox="1"/>
          <p:nvPr/>
        </p:nvSpPr>
        <p:spPr>
          <a:xfrm>
            <a:off x="147781" y="3969658"/>
            <a:ext cx="6234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AN EXAMPLE: CT scan (TAC) </a:t>
            </a:r>
            <a:r>
              <a:rPr lang="en-US" sz="2800" b="1" dirty="0">
                <a:solidFill>
                  <a:srgbClr val="0070C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7334575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i raggi cosmici"/>
          <p:cNvSpPr txBox="1">
            <a:spLocks noGrp="1"/>
          </p:cNvSpPr>
          <p:nvPr>
            <p:ph type="title"/>
          </p:nvPr>
        </p:nvSpPr>
        <p:spPr>
          <a:xfrm>
            <a:off x="381000" y="1108075"/>
            <a:ext cx="11430000" cy="508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rPr dirty="0"/>
              <a:t>cosmic</a:t>
            </a:r>
            <a:r>
              <a:rPr lang="en-US" dirty="0"/>
              <a:t> RAYS</a:t>
            </a:r>
            <a:endParaRPr dirty="0"/>
          </a:p>
        </p:txBody>
      </p:sp>
      <p:pic>
        <p:nvPicPr>
          <p:cNvPr id="273" name="Cosmic ray image - web.jpg" descr="Cosmic ray image - w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858" y="1835741"/>
            <a:ext cx="5603142" cy="44825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Linea di collegamento" descr="Linea di collegamento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21815" y="2087788"/>
            <a:ext cx="5890118" cy="1989210"/>
          </a:xfrm>
          <a:prstGeom prst="rect">
            <a:avLst/>
          </a:prstGeom>
        </p:spPr>
      </p:pic>
      <p:sp>
        <p:nvSpPr>
          <p:cNvPr id="275" name="Raggi Cosmici Secondari…"/>
          <p:cNvSpPr txBox="1"/>
          <p:nvPr/>
        </p:nvSpPr>
        <p:spPr>
          <a:xfrm>
            <a:off x="381000" y="1930400"/>
            <a:ext cx="5715000" cy="4482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normAutofit/>
          </a:bodyPr>
          <a:lstStyle/>
          <a:p>
            <a:pPr marL="317500" indent="-317500" defTabSz="412750" hangingPunct="0">
              <a:spcBef>
                <a:spcPts val="195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4800"/>
            </a:pPr>
            <a:r>
              <a:rPr sz="2400" kern="0" dirty="0">
                <a:solidFill>
                  <a:srgbClr val="34A5DA"/>
                </a:solidFill>
                <a:latin typeface="Avenir Next Medium"/>
                <a:sym typeface="Avenir Next Medium"/>
              </a:rPr>
              <a:t>Secondar</a:t>
            </a:r>
            <a:r>
              <a:rPr lang="en-US" sz="2400" kern="0" dirty="0">
                <a:solidFill>
                  <a:srgbClr val="34A5DA"/>
                </a:solidFill>
                <a:latin typeface="Avenir Next Medium"/>
                <a:sym typeface="Avenir Next Medium"/>
              </a:rPr>
              <a:t>y </a:t>
            </a:r>
            <a:r>
              <a:rPr lang="en-US" sz="2400" kern="0" dirty="0">
                <a:solidFill>
                  <a:srgbClr val="838787"/>
                </a:solidFill>
                <a:latin typeface="Avenir Next Medium"/>
                <a:sym typeface="Avenir Next Medium"/>
              </a:rPr>
              <a:t>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838787"/>
                </a:solidFill>
                <a:effectLst/>
                <a:uLnTx/>
                <a:uFillTx/>
                <a:latin typeface="Avenir Next Medium"/>
                <a:sym typeface="Avenir Next Medium"/>
              </a:rPr>
              <a:t>osmic </a:t>
            </a:r>
            <a:r>
              <a:rPr lang="en-US" sz="2400" kern="0" dirty="0">
                <a:solidFill>
                  <a:srgbClr val="838787"/>
                </a:solidFill>
                <a:latin typeface="Avenir Next Medium"/>
                <a:sym typeface="Avenir Next Medium"/>
              </a:rPr>
              <a:t>R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838787"/>
                </a:solidFill>
                <a:effectLst/>
                <a:uLnTx/>
                <a:uFillTx/>
                <a:latin typeface="Avenir Next Medium"/>
                <a:sym typeface="Avenir Next Medium"/>
              </a:rPr>
              <a:t>ays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838787"/>
                </a:solidFill>
                <a:effectLst/>
                <a:uLnTx/>
                <a:uFillTx/>
                <a:latin typeface="Avenir Next Medium"/>
                <a:sym typeface="Avenir Next Medium"/>
              </a:rPr>
              <a:t> </a:t>
            </a:r>
            <a:endParaRPr sz="2400" kern="0" dirty="0">
              <a:solidFill>
                <a:srgbClr val="34A5DA"/>
              </a:solidFill>
              <a:latin typeface="Avenir Next Medium"/>
              <a:sym typeface="Avenir Next Medium"/>
            </a:endParaRPr>
          </a:p>
          <a:p>
            <a:pPr marL="635000" lvl="1" indent="-317500" defTabSz="412750" hangingPunct="0">
              <a:spcBef>
                <a:spcPts val="195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4800"/>
            </a:pPr>
            <a:r>
              <a:rPr lang="en-US" sz="2400" kern="0" dirty="0">
                <a:solidFill>
                  <a:srgbClr val="838787"/>
                </a:solidFill>
                <a:latin typeface="Avenir Next Medium"/>
                <a:sym typeface="Avenir Next Medium"/>
              </a:rPr>
              <a:t>P</a:t>
            </a:r>
            <a:r>
              <a:rPr sz="2400" kern="0" dirty="0">
                <a:solidFill>
                  <a:srgbClr val="838787"/>
                </a:solidFill>
                <a:latin typeface="Avenir Next Medium"/>
                <a:sym typeface="Avenir Next Medium"/>
              </a:rPr>
              <a:t>rod</a:t>
            </a:r>
            <a:r>
              <a:rPr lang="en-US" sz="2400" kern="0" dirty="0">
                <a:solidFill>
                  <a:srgbClr val="838787"/>
                </a:solidFill>
                <a:latin typeface="Avenir Next Medium"/>
                <a:sym typeface="Avenir Next Medium"/>
              </a:rPr>
              <a:t>uced by </a:t>
            </a:r>
            <a:r>
              <a:rPr sz="2400" kern="0" dirty="0">
                <a:solidFill>
                  <a:srgbClr val="838787"/>
                </a:solidFill>
                <a:latin typeface="Avenir Next Medium"/>
                <a:sym typeface="Avenir Next Medium"/>
              </a:rPr>
              <a:t> primar</a:t>
            </a:r>
            <a:r>
              <a:rPr lang="en-US" sz="2400" kern="0" dirty="0">
                <a:solidFill>
                  <a:srgbClr val="838787"/>
                </a:solidFill>
                <a:latin typeface="Avenir Next Medium"/>
                <a:sym typeface="Avenir Next Medium"/>
              </a:rPr>
              <a:t>y C. R. particles (p + </a:t>
            </a:r>
            <a:r>
              <a:rPr lang="el-GR" sz="2400" kern="0" dirty="0">
                <a:solidFill>
                  <a:srgbClr val="838787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venir Next Medium"/>
              </a:rPr>
              <a:t>α</a:t>
            </a:r>
            <a:r>
              <a:rPr sz="2400" kern="0" dirty="0">
                <a:solidFill>
                  <a:srgbClr val="838787"/>
                </a:solidFill>
                <a:latin typeface="Avenir Next Medium"/>
                <a:sym typeface="Avenir Next Medium"/>
              </a:rPr>
              <a:t> </a:t>
            </a:r>
            <a:r>
              <a:rPr lang="en-US" sz="2400" kern="0" dirty="0">
                <a:solidFill>
                  <a:srgbClr val="838787"/>
                </a:solidFill>
                <a:latin typeface="Avenir Next Medium"/>
                <a:sym typeface="Avenir Next Medium"/>
              </a:rPr>
              <a:t>+…) interactions with high atmosphere </a:t>
            </a:r>
            <a:r>
              <a:rPr sz="2400" kern="0" dirty="0">
                <a:solidFill>
                  <a:srgbClr val="838787"/>
                </a:solidFill>
                <a:latin typeface="Avenir Next Medium"/>
                <a:sym typeface="Avenir Next Medium"/>
              </a:rPr>
              <a:t> </a:t>
            </a:r>
          </a:p>
          <a:p>
            <a:pPr marL="635000" lvl="1" indent="-317500" defTabSz="412750" hangingPunct="0">
              <a:spcBef>
                <a:spcPts val="195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4800"/>
            </a:pPr>
            <a:r>
              <a:rPr sz="2400" kern="0" dirty="0">
                <a:solidFill>
                  <a:srgbClr val="838787"/>
                </a:solidFill>
                <a:latin typeface="Avenir Next Medium"/>
                <a:sym typeface="Avenir Next Medium"/>
              </a:rPr>
              <a:t>A</a:t>
            </a:r>
            <a:r>
              <a:rPr lang="en-US" sz="2400" kern="0" dirty="0">
                <a:solidFill>
                  <a:srgbClr val="838787"/>
                </a:solidFill>
                <a:latin typeface="Avenir Next Medium"/>
                <a:sym typeface="Avenir Next Medium"/>
              </a:rPr>
              <a:t>t sea </a:t>
            </a:r>
            <a:r>
              <a:rPr sz="2400" kern="0" dirty="0">
                <a:solidFill>
                  <a:srgbClr val="838787"/>
                </a:solidFill>
                <a:latin typeface="Avenir Next Medium"/>
                <a:sym typeface="Avenir Next Medium"/>
              </a:rPr>
              <a:t> l</a:t>
            </a:r>
            <a:r>
              <a:rPr lang="en-US" sz="2400" kern="0" dirty="0">
                <a:solidFill>
                  <a:srgbClr val="838787"/>
                </a:solidFill>
                <a:latin typeface="Avenir Next Medium"/>
                <a:sym typeface="Avenir Next Medium"/>
              </a:rPr>
              <a:t>evel</a:t>
            </a:r>
            <a:r>
              <a:rPr sz="2400" kern="0" dirty="0">
                <a:solidFill>
                  <a:srgbClr val="838787"/>
                </a:solidFill>
                <a:latin typeface="Avenir Next Medium"/>
                <a:sym typeface="Avenir Next Medium"/>
              </a:rPr>
              <a:t>,</a:t>
            </a:r>
            <a:r>
              <a:rPr lang="en-US" sz="2400" kern="0" dirty="0">
                <a:solidFill>
                  <a:srgbClr val="838787"/>
                </a:solidFill>
                <a:latin typeface="Avenir Next Medium"/>
                <a:sym typeface="Avenir Next Medium"/>
              </a:rPr>
              <a:t> the main component</a:t>
            </a:r>
            <a:r>
              <a:rPr sz="2400" kern="0" dirty="0">
                <a:solidFill>
                  <a:srgbClr val="838787"/>
                </a:solidFill>
                <a:latin typeface="Avenir Next Medium"/>
                <a:sym typeface="Avenir Next Medium"/>
              </a:rPr>
              <a:t> </a:t>
            </a:r>
            <a:r>
              <a:rPr lang="en-US" sz="2400" kern="0" dirty="0">
                <a:solidFill>
                  <a:srgbClr val="838787"/>
                </a:solidFill>
                <a:latin typeface="Avenir Next Medium"/>
                <a:sym typeface="Avenir Next Medium"/>
              </a:rPr>
              <a:t>of secondary C.R. are </a:t>
            </a:r>
            <a:r>
              <a:rPr sz="2400" kern="0" dirty="0">
                <a:solidFill>
                  <a:srgbClr val="838787"/>
                </a:solidFill>
                <a:latin typeface="Avenir Next Medium"/>
                <a:sym typeface="Avenir Next Medium"/>
              </a:rPr>
              <a:t> </a:t>
            </a:r>
            <a:r>
              <a:rPr sz="2400" kern="0" dirty="0">
                <a:solidFill>
                  <a:srgbClr val="34A5DA"/>
                </a:solidFill>
                <a:latin typeface="Avenir Next Medium"/>
                <a:sym typeface="Avenir Next Medium"/>
              </a:rPr>
              <a:t>muon</a:t>
            </a:r>
            <a:r>
              <a:rPr lang="en-US" sz="2400" kern="0" dirty="0">
                <a:solidFill>
                  <a:srgbClr val="34A5DA"/>
                </a:solidFill>
                <a:latin typeface="Avenir Next Medium"/>
                <a:sym typeface="Avenir Next Medium"/>
              </a:rPr>
              <a:t>s (</a:t>
            </a:r>
            <a:r>
              <a:rPr lang="el-GR" sz="2400" kern="0" dirty="0">
                <a:solidFill>
                  <a:srgbClr val="34A5DA"/>
                </a:solidFill>
                <a:latin typeface="Avenir Next Medium"/>
                <a:sym typeface="Avenir Next Medium"/>
              </a:rPr>
              <a:t>μ</a:t>
            </a:r>
            <a:r>
              <a:rPr lang="en-US" sz="2400" kern="0" dirty="0">
                <a:solidFill>
                  <a:srgbClr val="34A5DA"/>
                </a:solidFill>
                <a:latin typeface="Avenir Next Medium"/>
                <a:sym typeface="Avenir Next Medium"/>
              </a:rPr>
              <a:t>)</a:t>
            </a:r>
            <a:r>
              <a:rPr sz="2400" kern="0" dirty="0">
                <a:solidFill>
                  <a:srgbClr val="838787"/>
                </a:solidFill>
                <a:latin typeface="Avenir Next Medium"/>
                <a:sym typeface="Avenir Next Medium"/>
              </a:rPr>
              <a:t>:</a:t>
            </a:r>
            <a:br>
              <a:rPr sz="2400" kern="0" dirty="0">
                <a:solidFill>
                  <a:srgbClr val="838787"/>
                </a:solidFill>
                <a:latin typeface="Avenir Next Medium"/>
                <a:sym typeface="Avenir Next Medium"/>
              </a:rPr>
            </a:br>
            <a:br>
              <a:rPr sz="2400" kern="0" dirty="0">
                <a:solidFill>
                  <a:srgbClr val="838787"/>
                </a:solidFill>
                <a:latin typeface="Avenir Next Medium"/>
                <a:sym typeface="Avenir Next Medium"/>
              </a:rPr>
            </a:br>
            <a:r>
              <a:rPr sz="2400" kern="0" dirty="0">
                <a:solidFill>
                  <a:srgbClr val="838787"/>
                </a:solidFill>
                <a:latin typeface="Avenir Next Medium"/>
                <a:sym typeface="Avenir Next Medium"/>
              </a:rPr>
              <a:t>         1 muon / min cm</a:t>
            </a:r>
            <a:r>
              <a:rPr sz="2400" kern="0" baseline="31999" dirty="0">
                <a:solidFill>
                  <a:srgbClr val="838787"/>
                </a:solidFill>
                <a:latin typeface="Avenir Next Medium"/>
                <a:sym typeface="Avenir Next Medium"/>
              </a:rPr>
              <a:t>2</a:t>
            </a:r>
            <a:r>
              <a:rPr sz="2400" kern="0" dirty="0">
                <a:solidFill>
                  <a:srgbClr val="838787"/>
                </a:solidFill>
                <a:latin typeface="Avenir Next Medium"/>
                <a:sym typeface="Avenir Next Medium"/>
              </a:rPr>
              <a:t> </a:t>
            </a:r>
            <a:r>
              <a:rPr lang="en-US" sz="2400" kern="0" dirty="0">
                <a:solidFill>
                  <a:srgbClr val="838787"/>
                </a:solidFill>
                <a:latin typeface="Avenir Next Medium"/>
                <a:sym typeface="Avenir Next Medium"/>
              </a:rPr>
              <a:t> </a:t>
            </a:r>
          </a:p>
          <a:p>
            <a:pPr marL="317500" lvl="1" defTabSz="412750" hangingPunct="0">
              <a:spcBef>
                <a:spcPts val="1950"/>
              </a:spcBef>
              <a:buClr>
                <a:srgbClr val="34A5DA"/>
              </a:buClr>
              <a:buSzPct val="104999"/>
              <a:defRPr sz="4800"/>
            </a:pPr>
            <a:r>
              <a:rPr lang="en-US" sz="2400" kern="0" dirty="0">
                <a:solidFill>
                  <a:srgbClr val="838787"/>
                </a:solidFill>
                <a:latin typeface="Avenir Next Medium"/>
                <a:sym typeface="Avenir Next Medium"/>
              </a:rPr>
              <a:t> (one in your hand each second)</a:t>
            </a:r>
            <a:endParaRPr sz="2400" kern="0" dirty="0">
              <a:solidFill>
                <a:srgbClr val="838787"/>
              </a:solidFill>
              <a:latin typeface="Avenir Next Medium"/>
              <a:sym typeface="Avenir Next Medium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5566582" y="152400"/>
            <a:ext cx="336631" cy="329706"/>
          </a:xfrm>
        </p:spPr>
        <p:txBody>
          <a:bodyPr/>
          <a:lstStyle/>
          <a:p>
            <a:pPr defTabSz="412750" hangingPunct="0"/>
            <a:fld id="{86CB4B4D-7CA3-9044-876B-883B54F8677D}" type="slidenum">
              <a:rPr lang="en-US" kern="0">
                <a:solidFill>
                  <a:srgbClr val="838787"/>
                </a:solidFill>
              </a:rPr>
              <a:pPr defTabSz="412750" hangingPunct="0"/>
              <a:t>4</a:t>
            </a:fld>
            <a:endParaRPr lang="en-US" kern="0">
              <a:solidFill>
                <a:srgbClr val="838787"/>
              </a:solidFill>
            </a:endParaRPr>
          </a:p>
        </p:txBody>
      </p:sp>
      <p:sp>
        <p:nvSpPr>
          <p:cNvPr id="8" name="Tomografia muonica: dalla fisica delle particelle alla società                                   14/10/2021"/>
          <p:cNvSpPr txBox="1"/>
          <p:nvPr/>
        </p:nvSpPr>
        <p:spPr>
          <a:xfrm>
            <a:off x="381000" y="407052"/>
            <a:ext cx="11430000" cy="227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b">
            <a:spAutoFit/>
          </a:bodyPr>
          <a:lstStyle>
            <a:lvl1pPr defTabSz="647700">
              <a:lnSpc>
                <a:spcPct val="80000"/>
              </a:lnSpc>
              <a:spcBef>
                <a:spcPts val="0"/>
              </a:spcBef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 defTabSz="323850" hangingPunct="0"/>
            <a:r>
              <a:rPr sz="1400" kern="0" spc="90" dirty="0" err="1">
                <a:solidFill>
                  <a:srgbClr val="838787"/>
                </a:solidFill>
              </a:rPr>
              <a:t>Tomografia</a:t>
            </a:r>
            <a:r>
              <a:rPr sz="1400" kern="0" spc="90" dirty="0">
                <a:solidFill>
                  <a:srgbClr val="838787"/>
                </a:solidFill>
              </a:rPr>
              <a:t> </a:t>
            </a:r>
            <a:r>
              <a:rPr sz="1400" kern="0" spc="90" dirty="0" err="1">
                <a:solidFill>
                  <a:srgbClr val="838787"/>
                </a:solidFill>
              </a:rPr>
              <a:t>muonica</a:t>
            </a:r>
            <a:r>
              <a:rPr sz="1400" kern="0" spc="90" dirty="0">
                <a:solidFill>
                  <a:srgbClr val="838787"/>
                </a:solidFill>
              </a:rPr>
              <a:t>:</a:t>
            </a:r>
            <a:r>
              <a:rPr lang="en-US" sz="1400" kern="0" spc="90" dirty="0">
                <a:solidFill>
                  <a:srgbClr val="838787"/>
                </a:solidFill>
              </a:rPr>
              <a:t> Vedere </a:t>
            </a:r>
            <a:r>
              <a:rPr lang="en-US" sz="1400" kern="0" spc="90" dirty="0" err="1">
                <a:solidFill>
                  <a:srgbClr val="838787"/>
                </a:solidFill>
              </a:rPr>
              <a:t>l’invisibile</a:t>
            </a:r>
            <a:r>
              <a:rPr lang="en-US" sz="1400" kern="0" spc="90" dirty="0">
                <a:solidFill>
                  <a:srgbClr val="838787"/>
                </a:solidFill>
              </a:rPr>
              <a:t> con le </a:t>
            </a:r>
            <a:r>
              <a:rPr lang="en-US" sz="1400" kern="0" spc="90" dirty="0" err="1">
                <a:solidFill>
                  <a:srgbClr val="838787"/>
                </a:solidFill>
              </a:rPr>
              <a:t>particelle</a:t>
            </a:r>
            <a:r>
              <a:rPr lang="en-US" sz="1400" kern="0" spc="90" dirty="0">
                <a:solidFill>
                  <a:srgbClr val="838787"/>
                </a:solidFill>
              </a:rPr>
              <a:t> </a:t>
            </a:r>
            <a:r>
              <a:rPr lang="en-US" sz="1400" kern="0" spc="90" dirty="0" err="1">
                <a:solidFill>
                  <a:srgbClr val="838787"/>
                </a:solidFill>
              </a:rPr>
              <a:t>che</a:t>
            </a:r>
            <a:r>
              <a:rPr lang="en-US" sz="1400" kern="0" spc="90" dirty="0">
                <a:solidFill>
                  <a:srgbClr val="838787"/>
                </a:solidFill>
              </a:rPr>
              <a:t> </a:t>
            </a:r>
            <a:r>
              <a:rPr lang="en-US" sz="1400" kern="0" spc="90" dirty="0" err="1">
                <a:solidFill>
                  <a:srgbClr val="838787"/>
                </a:solidFill>
              </a:rPr>
              <a:t>l’universo</a:t>
            </a:r>
            <a:r>
              <a:rPr lang="en-US" sz="1400" kern="0" spc="90" dirty="0">
                <a:solidFill>
                  <a:srgbClr val="838787"/>
                </a:solidFill>
              </a:rPr>
              <a:t> ci </a:t>
            </a:r>
            <a:r>
              <a:rPr lang="en-US" sz="1400" kern="0" spc="90" dirty="0" err="1">
                <a:solidFill>
                  <a:srgbClr val="838787"/>
                </a:solidFill>
              </a:rPr>
              <a:t>manda</a:t>
            </a:r>
            <a:r>
              <a:rPr sz="1400" kern="0" spc="90" dirty="0">
                <a:solidFill>
                  <a:srgbClr val="838787"/>
                </a:solidFill>
              </a:rPr>
              <a:t>  </a:t>
            </a:r>
            <a:r>
              <a:rPr lang="en-US" sz="1400" kern="0" spc="90" dirty="0">
                <a:solidFill>
                  <a:srgbClr val="838787"/>
                </a:solidFill>
              </a:rPr>
              <a:t>     </a:t>
            </a:r>
            <a:r>
              <a:rPr sz="1400" kern="0" spc="90" dirty="0">
                <a:solidFill>
                  <a:srgbClr val="838787"/>
                </a:solidFill>
              </a:rPr>
              <a:t>             </a:t>
            </a:r>
            <a:r>
              <a:rPr lang="en-US" sz="1400" kern="0" spc="90" dirty="0">
                <a:solidFill>
                  <a:srgbClr val="838787"/>
                </a:solidFill>
              </a:rPr>
              <a:t>21</a:t>
            </a:r>
            <a:r>
              <a:rPr sz="1400" kern="0" spc="90" dirty="0">
                <a:solidFill>
                  <a:srgbClr val="838787"/>
                </a:solidFill>
              </a:rPr>
              <a:t>/</a:t>
            </a:r>
            <a:r>
              <a:rPr lang="en-US" sz="1400" kern="0" spc="90" dirty="0">
                <a:solidFill>
                  <a:srgbClr val="838787"/>
                </a:solidFill>
              </a:rPr>
              <a:t> 2</a:t>
            </a:r>
            <a:r>
              <a:rPr sz="1400" kern="0" spc="90" dirty="0">
                <a:solidFill>
                  <a:srgbClr val="838787"/>
                </a:solidFill>
              </a:rPr>
              <a:t>/202</a:t>
            </a:r>
            <a:r>
              <a:rPr lang="en-US" sz="1400" kern="0" spc="90" dirty="0">
                <a:solidFill>
                  <a:srgbClr val="838787"/>
                </a:solidFill>
              </a:rPr>
              <a:t>4</a:t>
            </a:r>
            <a:endParaRPr sz="1400" kern="0" spc="90" dirty="0">
              <a:solidFill>
                <a:srgbClr val="838787"/>
              </a:solidFill>
            </a:endParaRPr>
          </a:p>
        </p:txBody>
      </p:sp>
      <p:pic>
        <p:nvPicPr>
          <p:cNvPr id="9" name="Picture 21"/>
          <p:cNvPicPr>
            <a:picLocks noChangeAspect="1" noChangeArrowheads="1"/>
          </p:cNvPicPr>
          <p:nvPr/>
        </p:nvPicPr>
        <p:blipFill>
          <a:blip r:embed="rId4" cstate="print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1165">
            <a:off x="10226882" y="4214777"/>
            <a:ext cx="711183" cy="1081250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850772"/>
            <a:ext cx="121919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Particle Physics for public interest applications: 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exploit cosmic ray  muons to obtain images of inaccessible objects.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A technique that finds interdisciplinary uses in architecture, geology, archaeology, glaciology,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 in  transport controls,  in industrial process  and in nuclear waste and nuclear spent fuel controls</a:t>
            </a:r>
          </a:p>
        </p:txBody>
      </p:sp>
      <p:pic>
        <p:nvPicPr>
          <p:cNvPr id="21" name="3_PD_150.png.png" descr="3_PD_150.png.png"/>
          <p:cNvPicPr>
            <a:picLocks noChangeAspect="1"/>
          </p:cNvPicPr>
          <p:nvPr/>
        </p:nvPicPr>
        <p:blipFill>
          <a:blip r:embed="rId3">
            <a:alphaModFix amt="50144"/>
          </a:blip>
          <a:stretch>
            <a:fillRect/>
          </a:stretch>
        </p:blipFill>
        <p:spPr>
          <a:xfrm>
            <a:off x="153249" y="116395"/>
            <a:ext cx="1074520" cy="57563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1341121" y="90486"/>
            <a:ext cx="99355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                       MUON TOMOGRAPHY</a:t>
            </a:r>
          </a:p>
          <a:p>
            <a:r>
              <a:rPr lang="it-IT" sz="2000" b="1" dirty="0">
                <a:solidFill>
                  <a:srgbClr val="FFC000"/>
                </a:solidFill>
              </a:rPr>
              <a:t>                          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3" name="1280px-View_of_Santa_Maria_del_Fiore_in_Florence.jpg" descr="1280px-View_of_Santa_Maria_del_Fiore_in_Florence.jpg"/>
          <p:cNvPicPr>
            <a:picLocks noChangeAspect="1"/>
          </p:cNvPicPr>
          <p:nvPr/>
        </p:nvPicPr>
        <p:blipFill>
          <a:blip r:embed="rId4"/>
          <a:srcRect t="10476" b="10395"/>
          <a:stretch>
            <a:fillRect/>
          </a:stretch>
        </p:blipFill>
        <p:spPr>
          <a:xfrm>
            <a:off x="567850" y="1778685"/>
            <a:ext cx="2675273" cy="1407418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n-sakurajima-a-20191109.jpg" descr="n-sakurajima-a-20191109.jpg"/>
          <p:cNvPicPr>
            <a:picLocks noChangeAspect="1"/>
          </p:cNvPicPr>
          <p:nvPr/>
        </p:nvPicPr>
        <p:blipFill>
          <a:blip r:embed="rId5"/>
          <a:srcRect t="3530" b="11835"/>
          <a:stretch>
            <a:fillRect/>
          </a:stretch>
        </p:blipFill>
        <p:spPr>
          <a:xfrm>
            <a:off x="3359339" y="1803684"/>
            <a:ext cx="2667000" cy="1402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piramidi-1217.jpg" descr="piramidi-1217.jpg"/>
          <p:cNvPicPr>
            <a:picLocks noChangeAspect="1"/>
          </p:cNvPicPr>
          <p:nvPr/>
        </p:nvPicPr>
        <p:blipFill>
          <a:blip r:embed="rId6"/>
          <a:srcRect b="7724"/>
          <a:stretch>
            <a:fillRect/>
          </a:stretch>
        </p:blipFill>
        <p:spPr>
          <a:xfrm>
            <a:off x="6299573" y="1778685"/>
            <a:ext cx="2550224" cy="1341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1200px-Eigergletscher.jpg" descr="1200px-Eigergletscher.jpg"/>
          <p:cNvPicPr>
            <a:picLocks noChangeAspect="1"/>
          </p:cNvPicPr>
          <p:nvPr/>
        </p:nvPicPr>
        <p:blipFill>
          <a:blip r:embed="rId7"/>
          <a:srcRect t="11011" b="20380"/>
          <a:stretch>
            <a:fillRect/>
          </a:stretch>
        </p:blipFill>
        <p:spPr>
          <a:xfrm>
            <a:off x="8995295" y="1791834"/>
            <a:ext cx="2590800" cy="13657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90.jpeg" descr="90.jpeg"/>
          <p:cNvPicPr>
            <a:picLocks noChangeAspect="1"/>
          </p:cNvPicPr>
          <p:nvPr/>
        </p:nvPicPr>
        <p:blipFill>
          <a:blip r:embed="rId8"/>
          <a:srcRect r="1025" b="870"/>
          <a:stretch>
            <a:fillRect/>
          </a:stretch>
        </p:blipFill>
        <p:spPr>
          <a:xfrm>
            <a:off x="345971" y="3936878"/>
            <a:ext cx="2859887" cy="15037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g_3870.jpg" descr="img_3870.jpg"/>
          <p:cNvPicPr>
            <a:picLocks noChangeAspect="1"/>
          </p:cNvPicPr>
          <p:nvPr/>
        </p:nvPicPr>
        <p:blipFill>
          <a:blip r:embed="rId9"/>
          <a:srcRect b="9381"/>
          <a:stretch>
            <a:fillRect/>
          </a:stretch>
        </p:blipFill>
        <p:spPr>
          <a:xfrm>
            <a:off x="3235514" y="3904357"/>
            <a:ext cx="2914650" cy="1536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29-1_07_19_small.jpg" descr="29-1_07_19_small.jpg"/>
          <p:cNvPicPr>
            <a:picLocks noChangeAspect="1"/>
          </p:cNvPicPr>
          <p:nvPr/>
        </p:nvPicPr>
        <p:blipFill>
          <a:blip r:embed="rId10"/>
          <a:srcRect t="3183" b="3183"/>
          <a:stretch>
            <a:fillRect/>
          </a:stretch>
        </p:blipFill>
        <p:spPr>
          <a:xfrm>
            <a:off x="6174510" y="3928183"/>
            <a:ext cx="2800350" cy="1476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gorleben-1140x640.jpg" descr="gorleben-1140x640.jpg"/>
          <p:cNvPicPr>
            <a:picLocks noChangeAspect="1"/>
          </p:cNvPicPr>
          <p:nvPr/>
        </p:nvPicPr>
        <p:blipFill>
          <a:blip r:embed="rId11"/>
          <a:srcRect t="6432"/>
          <a:stretch>
            <a:fillRect/>
          </a:stretch>
        </p:blipFill>
        <p:spPr>
          <a:xfrm>
            <a:off x="9042330" y="3904357"/>
            <a:ext cx="3004877" cy="157823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9042752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Cosmic ray image - web.jpg" descr="Cosmic ray image - w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75" y="10534"/>
            <a:ext cx="2143125" cy="17145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8677275" y="6314580"/>
            <a:ext cx="2743200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  <p:pic>
        <p:nvPicPr>
          <p:cNvPr id="5" name="3_PD_150.png.png" descr="3_PD_150.png.png"/>
          <p:cNvPicPr>
            <a:picLocks noChangeAspect="1"/>
          </p:cNvPicPr>
          <p:nvPr/>
        </p:nvPicPr>
        <p:blipFill>
          <a:blip r:embed="rId3">
            <a:alphaModFix amt="50144"/>
          </a:blip>
          <a:stretch>
            <a:fillRect/>
          </a:stretch>
        </p:blipFill>
        <p:spPr>
          <a:xfrm>
            <a:off x="153249" y="116395"/>
            <a:ext cx="1074520" cy="575636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PRINCIPI BASE DELLA TOMOGRAFIA MUONICA: L’assorbimento"/>
          <p:cNvSpPr txBox="1">
            <a:spLocks/>
          </p:cNvSpPr>
          <p:nvPr/>
        </p:nvSpPr>
        <p:spPr>
          <a:xfrm>
            <a:off x="374981" y="319121"/>
            <a:ext cx="13668606" cy="5334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 fontScale="97500"/>
          </a:bodyPr>
          <a:lstStyle>
            <a:lvl1pPr marL="0" marR="0" indent="0" algn="l" defTabSz="685165" rtl="0" latinLnBrk="0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21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 Bold"/>
              </a:defRPr>
            </a:lvl1pPr>
            <a:lvl2pPr marL="0" marR="0" indent="0" algn="l" defTabSz="825500" rtl="0" latinLnBrk="0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7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 Bold"/>
              </a:defRPr>
            </a:lvl2pPr>
            <a:lvl3pPr marL="0" marR="0" indent="0" algn="l" defTabSz="825500" rtl="0" latinLnBrk="0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7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 Bold"/>
              </a:defRPr>
            </a:lvl3pPr>
            <a:lvl4pPr marL="0" marR="0" indent="0" algn="l" defTabSz="825500" rtl="0" latinLnBrk="0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7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 Bold"/>
              </a:defRPr>
            </a:lvl4pPr>
            <a:lvl5pPr marL="0" marR="0" indent="0" algn="l" defTabSz="825500" rtl="0" latinLnBrk="0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7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 Bold"/>
              </a:defRPr>
            </a:lvl5pPr>
            <a:lvl6pPr marL="0" marR="0" indent="0" algn="l" defTabSz="825500" rtl="0" latinLnBrk="0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7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 Bold"/>
              </a:defRPr>
            </a:lvl6pPr>
            <a:lvl7pPr marL="0" marR="0" indent="0" algn="l" defTabSz="825500" rtl="0" latinLnBrk="0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7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 Bold"/>
              </a:defRPr>
            </a:lvl7pPr>
            <a:lvl8pPr marL="0" marR="0" indent="0" algn="l" defTabSz="825500" rtl="0" latinLnBrk="0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7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 Bold"/>
              </a:defRPr>
            </a:lvl8pPr>
            <a:lvl9pPr marL="0" marR="0" indent="0" algn="l" defTabSz="825500" rtl="0" latinLnBrk="0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7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 Bold"/>
              </a:defRPr>
            </a:lvl9pPr>
          </a:lstStyle>
          <a:p>
            <a:pPr marL="0" marR="0" lvl="0" indent="0" algn="l" defTabSz="685165" rtl="0" eaLnBrk="1" fontAlgn="auto" latinLnBrk="0" hangingPunct="1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all" spc="0" normalizeH="0" baseline="0" noProof="0" dirty="0">
                <a:ln>
                  <a:noFill/>
                </a:ln>
                <a:solidFill>
                  <a:srgbClr val="34A5DA"/>
                </a:solidFill>
                <a:effectLst/>
                <a:uLnTx/>
                <a:uFillTx/>
                <a:latin typeface="DIN Condensed Bold"/>
                <a:sym typeface="DIN Condensed Bold"/>
              </a:rPr>
              <a:t>             </a:t>
            </a:r>
            <a:r>
              <a:rPr kumimoji="0" lang="it-IT" sz="3100" b="0" i="0" u="none" strike="noStrike" kern="0" cap="all" spc="0" normalizeH="0" baseline="0" noProof="0" dirty="0">
                <a:ln>
                  <a:noFill/>
                </a:ln>
                <a:solidFill>
                  <a:srgbClr val="34A5DA"/>
                </a:solidFill>
                <a:effectLst/>
                <a:uLnTx/>
                <a:uFillTx/>
                <a:latin typeface="DIN Condensed Bold"/>
                <a:sym typeface="DIN Condensed Bold"/>
              </a:rPr>
              <a:t>MUON TOMOGRAPHY basic physic principles:</a:t>
            </a:r>
          </a:p>
          <a:p>
            <a:pPr marL="0" marR="0" lvl="0" indent="0" algn="l" defTabSz="685165" rtl="0" eaLnBrk="1" fontAlgn="auto" latinLnBrk="0" hangingPunct="1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100" b="0" i="0" u="none" strike="noStrike" kern="0" cap="all" spc="0" normalizeH="0" baseline="0" noProof="0" dirty="0">
                <a:ln>
                  <a:noFill/>
                </a:ln>
                <a:solidFill>
                  <a:srgbClr val="34A5DA"/>
                </a:solidFill>
                <a:effectLst/>
                <a:uLnTx/>
                <a:uFillTx/>
                <a:latin typeface="DIN Condensed Bold"/>
                <a:sym typeface="DIN Condensed Bold"/>
              </a:rPr>
              <a:t> absorption</a:t>
            </a:r>
          </a:p>
          <a:p>
            <a:pPr marL="0" marR="0" lvl="0" indent="0" algn="l" defTabSz="685165" rtl="0" eaLnBrk="1" fontAlgn="auto" latinLnBrk="0" hangingPunct="1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100" kern="0" dirty="0">
              <a:solidFill>
                <a:srgbClr val="34A5DA"/>
              </a:solidFill>
              <a:latin typeface="DIN Condensed Bold"/>
            </a:endParaRPr>
          </a:p>
          <a:p>
            <a:pPr marL="0" marR="0" lvl="0" indent="0" algn="l" defTabSz="685165" rtl="0" eaLnBrk="1" fontAlgn="auto" latinLnBrk="0" hangingPunct="1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100" kern="0" dirty="0">
                <a:solidFill>
                  <a:srgbClr val="34A5DA"/>
                </a:solidFill>
                <a:latin typeface="DIN Condensed Bold"/>
              </a:rPr>
              <a:t>Multiple coulomb scattering (MCS) </a:t>
            </a:r>
          </a:p>
          <a:p>
            <a:pPr marL="0" marR="0" lvl="0" indent="0" algn="l" defTabSz="685165" rtl="0" eaLnBrk="1" fontAlgn="auto" latinLnBrk="0" hangingPunct="1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100" b="0" i="0" u="none" strike="noStrike" kern="0" cap="all" spc="0" normalizeH="0" baseline="0" noProof="0" dirty="0">
              <a:ln>
                <a:noFill/>
              </a:ln>
              <a:solidFill>
                <a:srgbClr val="34A5DA"/>
              </a:solidFill>
              <a:effectLst/>
              <a:uLnTx/>
              <a:uFillTx/>
              <a:latin typeface="DIN Condensed Bold"/>
              <a:sym typeface="DIN Condensed 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805" y="692031"/>
            <a:ext cx="2895365" cy="186406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8486" y="3376933"/>
            <a:ext cx="6964235" cy="215858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505671" y="1114190"/>
            <a:ext cx="268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Similar to X-rays 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53249" y="5771575"/>
            <a:ext cx="11723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Exploiting muon capability to penetrate matter, we can reconstruct the inside of very big inaccessible volumes obtaining 3D images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-505234" y="3763631"/>
                <a:ext cx="6096000" cy="13851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indent="191770" algn="just">
                  <a:lnSpc>
                    <a:spcPts val="14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Yu Mincho"/>
                  </a:rPr>
                  <a:t> </a:t>
                </a:r>
                <a:endParaRPr lang="en-US" dirty="0">
                  <a:latin typeface="Times New Roman" panose="02020603050405020304" pitchFamily="18" charset="0"/>
                  <a:ea typeface="Yu Mincho"/>
                </a:endParaRPr>
              </a:p>
              <a:p>
                <a:pPr>
                  <a:spcBef>
                    <a:spcPts val="900"/>
                  </a:spcBef>
                  <a:spcAft>
                    <a:spcPts val="900"/>
                  </a:spcAft>
                  <a:tabLst>
                    <a:tab pos="2057400" algn="ctr"/>
                    <a:tab pos="411480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Yu Mincho"/>
                            </a:rPr>
                          </m:ctrlPr>
                        </m:sSubPr>
                        <m:e>
                          <m:r>
                            <a:rPr lang="de-CH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Yu Mincho"/>
                            </a:rPr>
                            <m:t>𝜎</m:t>
                          </m:r>
                        </m:e>
                        <m:sub>
                          <m:r>
                            <a:rPr lang="de-CH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Yu Mincho"/>
                            </a:rPr>
                            <m:t>𝜃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Yu Mincho"/>
                        </a:rPr>
                        <m:t>~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Yu Mincho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Yu Mincho"/>
                            </a:rPr>
                            <m:t>13.6 </m:t>
                          </m:r>
                          <m:r>
                            <m:rPr>
                              <m:nor/>
                            </m:r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Yu Mincho"/>
                            </a:rPr>
                            <m:t>MeV</m:t>
                          </m:r>
                        </m:num>
                        <m:den>
                          <m:r>
                            <a:rPr lang="de-CH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Yu Mincho"/>
                            </a:rPr>
                            <m:t>𝛽</m:t>
                          </m:r>
                          <m:r>
                            <a:rPr lang="de-CH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Yu Mincho"/>
                            </a:rPr>
                            <m:t>𝑐𝑝</m:t>
                          </m:r>
                        </m:den>
                      </m:f>
                      <m:r>
                        <a:rPr lang="de-CH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Yu Mincho"/>
                        </a:rPr>
                        <m:t>𝑧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Yu Mincho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Yu Mincho"/>
                                </a:rPr>
                              </m:ctrlPr>
                            </m:fPr>
                            <m:num>
                              <m:r>
                                <a:rPr lang="de-CH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Yu Mincho"/>
                                </a:rPr>
                                <m:t>𝑥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Yu Mincho"/>
                                    </a:rPr>
                                  </m:ctrlPr>
                                </m:sSubPr>
                                <m:e>
                                  <m:r>
                                    <a:rPr lang="de-CH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Yu Mincho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Yu Mincho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Yu Mincho"/>
                </a:endParaRPr>
              </a:p>
              <a:p>
                <a:pPr algn="just">
                  <a:lnSpc>
                    <a:spcPts val="14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Yu Mincho"/>
                  </a:rPr>
                  <a:t> </a:t>
                </a:r>
                <a:endParaRPr lang="en-US" dirty="0">
                  <a:latin typeface="Times New Roman" panose="02020603050405020304" pitchFamily="18" charset="0"/>
                  <a:ea typeface="Yu Mincho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5234" y="3763631"/>
                <a:ext cx="6096000" cy="13851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43376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chine with a yellow frame&#10;&#10;Description automatically generated with medium confidence">
            <a:extLst>
              <a:ext uri="{FF2B5EF4-FFF2-40B4-BE49-F238E27FC236}">
                <a16:creationId xmlns:a16="http://schemas.microsoft.com/office/drawing/2014/main" id="{4596354C-C195-D623-B20F-FC6AA155E2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677" y="3111672"/>
            <a:ext cx="4405789" cy="3314700"/>
          </a:xfrm>
          <a:prstGeom prst="rect">
            <a:avLst/>
          </a:prstGeom>
        </p:spPr>
      </p:pic>
      <p:sp>
        <p:nvSpPr>
          <p:cNvPr id="998" name="Nel 2005 è stato realizzato presso i Laboratori Nazionali di Legnaro un apparato dedicato alla tomografia muonica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We have</a:t>
            </a:r>
            <a:r>
              <a:rPr dirty="0"/>
              <a:t> </a:t>
            </a:r>
            <a:r>
              <a:rPr lang="en-US" dirty="0"/>
              <a:t>implemented</a:t>
            </a:r>
            <a:r>
              <a:rPr dirty="0"/>
              <a:t> </a:t>
            </a:r>
            <a:r>
              <a:rPr lang="en-US" dirty="0"/>
              <a:t>at</a:t>
            </a:r>
            <a:r>
              <a:rPr dirty="0"/>
              <a:t> </a:t>
            </a:r>
            <a:r>
              <a:rPr dirty="0" err="1">
                <a:solidFill>
                  <a:schemeClr val="accent1"/>
                </a:solidFill>
              </a:rPr>
              <a:t>Laboratori</a:t>
            </a:r>
            <a:r>
              <a:rPr dirty="0">
                <a:solidFill>
                  <a:schemeClr val="accent1"/>
                </a:solidFill>
              </a:rPr>
              <a:t> </a:t>
            </a:r>
            <a:r>
              <a:rPr dirty="0" err="1">
                <a:solidFill>
                  <a:schemeClr val="accent1"/>
                </a:solidFill>
              </a:rPr>
              <a:t>Nazionali</a:t>
            </a:r>
            <a:r>
              <a:rPr dirty="0">
                <a:solidFill>
                  <a:schemeClr val="accent1"/>
                </a:solidFill>
              </a:rPr>
              <a:t> di </a:t>
            </a:r>
            <a:r>
              <a:rPr dirty="0" err="1">
                <a:solidFill>
                  <a:schemeClr val="accent1"/>
                </a:solidFill>
              </a:rPr>
              <a:t>Legnaro</a:t>
            </a:r>
            <a:r>
              <a:rPr dirty="0"/>
              <a:t> </a:t>
            </a:r>
            <a:r>
              <a:rPr lang="en-US" dirty="0"/>
              <a:t>a system (demonstrator)</a:t>
            </a:r>
            <a:r>
              <a:rPr dirty="0"/>
              <a:t> </a:t>
            </a:r>
            <a:r>
              <a:rPr lang="en-US" dirty="0"/>
              <a:t>devoted to muon</a:t>
            </a:r>
            <a:r>
              <a:rPr dirty="0"/>
              <a:t> tomogra</a:t>
            </a:r>
            <a:r>
              <a:rPr lang="en-US" dirty="0"/>
              <a:t>phy measures</a:t>
            </a:r>
            <a:r>
              <a:rPr dirty="0"/>
              <a:t>.</a:t>
            </a:r>
          </a:p>
        </p:txBody>
      </p:sp>
      <p:sp>
        <p:nvSpPr>
          <p:cNvPr id="1000" name="Tomografia muonica @ INFN padov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MUON </a:t>
            </a:r>
            <a:r>
              <a:rPr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Tomogra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PHY</a:t>
            </a:r>
            <a:r>
              <a:rPr sz="3600" dirty="0">
                <a:latin typeface="Calibri" panose="020F0502020204030204" pitchFamily="34" charset="0"/>
                <a:cs typeface="Calibri" panose="020F0502020204030204" pitchFamily="34" charset="0"/>
              </a:rPr>
              <a:t>  @ INFN </a:t>
            </a:r>
            <a:r>
              <a:rPr sz="3600" dirty="0" err="1">
                <a:latin typeface="Calibri" panose="020F0502020204030204" pitchFamily="34" charset="0"/>
                <a:cs typeface="Calibri" panose="020F0502020204030204" pitchFamily="34" charset="0"/>
              </a:rPr>
              <a:t>padova</a:t>
            </a: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1" name="Rettangolo"/>
          <p:cNvSpPr/>
          <p:nvPr/>
        </p:nvSpPr>
        <p:spPr>
          <a:xfrm>
            <a:off x="7771164" y="3241832"/>
            <a:ext cx="3808300" cy="635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lnSpc>
                <a:spcPct val="80000"/>
              </a:lnSpc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endParaRPr sz="2000" kern="0" cap="all">
              <a:solidFill>
                <a:srgbClr val="FFFFFF"/>
              </a:solidFill>
              <a:latin typeface="DIN Condensed Bold"/>
              <a:sym typeface="DIN Condensed Bold"/>
            </a:endParaRPr>
          </a:p>
        </p:txBody>
      </p:sp>
      <p:sp>
        <p:nvSpPr>
          <p:cNvPr id="1002" name="Rettangolo"/>
          <p:cNvSpPr/>
          <p:nvPr/>
        </p:nvSpPr>
        <p:spPr>
          <a:xfrm>
            <a:off x="7824056" y="5531165"/>
            <a:ext cx="3808300" cy="635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lnSpc>
                <a:spcPct val="80000"/>
              </a:lnSpc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endParaRPr sz="2000" kern="0" cap="all">
              <a:solidFill>
                <a:srgbClr val="FFFFFF"/>
              </a:solidFill>
              <a:latin typeface="DIN Condensed Bold"/>
              <a:sym typeface="DIN Condensed Bold"/>
            </a:endParaRPr>
          </a:p>
        </p:txBody>
      </p:sp>
      <p:sp>
        <p:nvSpPr>
          <p:cNvPr id="1003" name="Linea"/>
          <p:cNvSpPr/>
          <p:nvPr/>
        </p:nvSpPr>
        <p:spPr>
          <a:xfrm flipV="1">
            <a:off x="11223949" y="3857949"/>
            <a:ext cx="1" cy="1692100"/>
          </a:xfrm>
          <a:prstGeom prst="line">
            <a:avLst/>
          </a:prstGeom>
          <a:ln w="25400">
            <a:solidFill>
              <a:schemeClr val="accent1"/>
            </a:solidFill>
            <a:miter lim="400000"/>
            <a:headEnd type="triangle"/>
            <a:tailEnd type="triangle"/>
          </a:ln>
        </p:spPr>
        <p:txBody>
          <a:bodyPr lIns="25400" tIns="25400" rIns="25400" bIns="25400" anchor="ctr"/>
          <a:lstStyle/>
          <a:p>
            <a:pPr algn="ctr" defTabSz="412750" hangingPunct="0">
              <a:lnSpc>
                <a:spcPct val="80000"/>
              </a:lnSpc>
              <a:defRPr sz="4000" cap="all">
                <a:latin typeface="+mn-lt"/>
                <a:ea typeface="+mn-ea"/>
                <a:cs typeface="+mn-cs"/>
                <a:sym typeface="DIN Condensed Bold"/>
              </a:defRPr>
            </a:pPr>
            <a:endParaRPr sz="2000" kern="0" cap="all">
              <a:solidFill>
                <a:srgbClr val="838787"/>
              </a:solidFill>
              <a:latin typeface="DIN Condensed Bold"/>
              <a:sym typeface="DIN Condensed 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4" name="Testo"/>
              <p:cNvSpPr txBox="1"/>
              <p:nvPr/>
            </p:nvSpPr>
            <p:spPr>
              <a:xfrm>
                <a:off x="10133054" y="4457136"/>
                <a:ext cx="1126912" cy="49372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25400" tIns="25400" rIns="25400" bIns="25400" anchor="ctr">
                <a:spAutoFit/>
              </a:bodyPr>
              <a:lstStyle>
                <a:lvl1pPr>
                  <a:defRPr sz="5000">
                    <a:solidFill>
                      <a:schemeClr val="accent1"/>
                    </a:solidFill>
                  </a:defRPr>
                </a:lvl1pPr>
              </a:lstStyle>
              <a:p>
                <a:pPr defTabSz="412750" hangingPunct="0">
                  <a:spcBef>
                    <a:spcPts val="17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875" i="1" kern="0">
                          <a:solidFill>
                            <a:srgbClr val="34A5DA"/>
                          </a:solidFill>
                          <a:latin typeface="Cambria Math" panose="02040503050406030204" pitchFamily="18" charset="0"/>
                          <a:sym typeface="Avenir Next Medium"/>
                        </a:rPr>
                        <m:t>1.60</m:t>
                      </m:r>
                      <m:r>
                        <m:rPr>
                          <m:nor/>
                        </m:rPr>
                        <a:rPr sz="2875" i="1" kern="0">
                          <a:solidFill>
                            <a:srgbClr val="34A5DA"/>
                          </a:solidFill>
                          <a:latin typeface="Cambria Math" panose="02040503050406030204" pitchFamily="18" charset="0"/>
                          <a:sym typeface="Avenir Next Medium"/>
                        </a:rPr>
                        <m:t>m</m:t>
                      </m:r>
                    </m:oMath>
                  </m:oMathPara>
                </a14:m>
                <a:endParaRPr sz="2500" kern="0">
                  <a:solidFill>
                    <a:srgbClr val="34A5DA"/>
                  </a:solidFill>
                  <a:latin typeface="Avenir Next Medium"/>
                  <a:sym typeface="Avenir Next Medium"/>
                </a:endParaRPr>
              </a:p>
            </p:txBody>
          </p:sp>
        </mc:Choice>
        <mc:Fallback xmlns="">
          <p:sp>
            <p:nvSpPr>
              <p:cNvPr id="1004" name="Tes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3054" y="4457136"/>
                <a:ext cx="1126912" cy="4937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5" name="Detector 1       ( )"/>
              <p:cNvSpPr txBox="1"/>
              <p:nvPr/>
            </p:nvSpPr>
            <p:spPr>
              <a:xfrm>
                <a:off x="8126903" y="3396884"/>
                <a:ext cx="3202608" cy="32489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25400" tIns="25400" rIns="25400" bIns="25400" anchor="ctr">
                <a:spAutoFit/>
              </a:bodyPr>
              <a:lstStyle/>
              <a:p>
                <a:pPr algn="ctr" defTabSz="412750" hangingPunct="0">
                  <a:lnSpc>
                    <a:spcPct val="80000"/>
                  </a:lnSpc>
                  <a:defRPr sz="4000" cap="all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r>
                  <a:rPr lang="en-US" sz="2000" kern="0" dirty="0">
                    <a:solidFill>
                      <a:srgbClr val="FFFFFF"/>
                    </a:solidFill>
                    <a:latin typeface="Avenir Next Regular"/>
                    <a:sym typeface="Avenir Next Regular"/>
                  </a:rPr>
                  <a:t>Detector 1      </a:t>
                </a:r>
                <a:r>
                  <a:rPr lang="en-US" sz="2000" kern="0" cap="all" dirty="0">
                    <a:solidFill>
                      <a:srgbClr val="FFFFFF"/>
                    </a:solidFill>
                    <a:latin typeface="Avenir Next Regular"/>
                    <a:sym typeface="Avenir Next Regular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275" i="1" kern="0" cap="all">
                        <a:solidFill>
                          <a:srgbClr val="FEFEFE"/>
                        </a:solidFill>
                        <a:latin typeface="Cambria Math" panose="02040503050406030204" pitchFamily="18" charset="0"/>
                        <a:sym typeface="Avenir Next Regular"/>
                      </a:rPr>
                      <m:t>3×2.5 </m:t>
                    </m:r>
                    <m:r>
                      <a:rPr lang="en-US" sz="2275" i="1" kern="0" cap="all">
                        <a:solidFill>
                          <a:srgbClr val="FEFEFE"/>
                        </a:solidFill>
                        <a:latin typeface="Cambria Math" panose="02040503050406030204" pitchFamily="18" charset="0"/>
                        <a:sym typeface="Avenir Next Regular"/>
                      </a:rPr>
                      <m:t>𝑚</m:t>
                    </m:r>
                    <m:r>
                      <a:rPr lang="en-US" sz="2275" i="1" kern="0" cap="all" baseline="30000">
                        <a:solidFill>
                          <a:srgbClr val="FEFEFE"/>
                        </a:solidFill>
                        <a:latin typeface="Cambria Math" panose="02040503050406030204" pitchFamily="18" charset="0"/>
                        <a:sym typeface="Avenir Next Regular"/>
                      </a:rPr>
                      <m:t>2</m:t>
                    </m:r>
                  </m:oMath>
                </a14:m>
                <a:r>
                  <a:rPr lang="en-US" sz="2000" kern="0" cap="all" dirty="0">
                    <a:solidFill>
                      <a:srgbClr val="FFFFFF"/>
                    </a:solidFill>
                    <a:latin typeface="Avenir Next Regular"/>
                    <a:sym typeface="Avenir Next Regular"/>
                  </a:rPr>
                  <a:t>)</a:t>
                </a:r>
              </a:p>
            </p:txBody>
          </p:sp>
        </mc:Choice>
        <mc:Fallback xmlns="">
          <p:sp>
            <p:nvSpPr>
              <p:cNvPr id="1005" name="Detector 1       ( )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903" y="3396884"/>
                <a:ext cx="3202608" cy="324897"/>
              </a:xfrm>
              <a:prstGeom prst="rect">
                <a:avLst/>
              </a:prstGeom>
              <a:blipFill>
                <a:blip r:embed="rId4"/>
                <a:stretch>
                  <a:fillRect l="-3612" t="-24074" r="-3422" b="-38889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6" name="Detector 2       ( )"/>
              <p:cNvSpPr txBox="1"/>
              <p:nvPr/>
            </p:nvSpPr>
            <p:spPr>
              <a:xfrm>
                <a:off x="8112476" y="5672078"/>
                <a:ext cx="3231462" cy="35317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25400" tIns="25400" rIns="25400" bIns="25400" anchor="ctr">
                <a:spAutoFit/>
              </a:bodyPr>
              <a:lstStyle/>
              <a:p>
                <a:pPr algn="ctr" defTabSz="412750" hangingPunct="0">
                  <a:lnSpc>
                    <a:spcPct val="80000"/>
                  </a:lnSpc>
                  <a:defRPr sz="4000" cap="all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r>
                  <a:rPr sz="2000" kern="0" dirty="0">
                    <a:solidFill>
                      <a:srgbClr val="FFFFFF"/>
                    </a:solidFill>
                    <a:latin typeface="Avenir Next Regular"/>
                    <a:sym typeface="Avenir Next Regular"/>
                  </a:rPr>
                  <a:t>Detector 2      </a:t>
                </a:r>
                <a:r>
                  <a:rPr sz="2000" kern="0" cap="all" dirty="0">
                    <a:solidFill>
                      <a:srgbClr val="FFFFFF"/>
                    </a:solidFill>
                    <a:latin typeface="Avenir Next Regular"/>
                    <a:sym typeface="Avenir Next Regular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kern="0" cap="all" dirty="0">
                        <a:solidFill>
                          <a:srgbClr val="FFFFFF"/>
                        </a:solidFill>
                        <a:latin typeface="Avenir Next Regular"/>
                        <a:sym typeface="Avenir Next Regular"/>
                      </a:rPr>
                      <m:t>(</m:t>
                    </m:r>
                    <m:r>
                      <a:rPr lang="en-US" sz="2275" i="1" kern="0" cap="all">
                        <a:solidFill>
                          <a:srgbClr val="FEFEFE"/>
                        </a:solidFill>
                        <a:latin typeface="Cambria Math" panose="02040503050406030204" pitchFamily="18" charset="0"/>
                        <a:sym typeface="Avenir Next Regular"/>
                      </a:rPr>
                      <m:t>3×2.5 </m:t>
                    </m:r>
                    <m:r>
                      <a:rPr lang="en-US" sz="2275" i="1" kern="0" cap="all">
                        <a:solidFill>
                          <a:srgbClr val="FEFEFE"/>
                        </a:solidFill>
                        <a:latin typeface="Cambria Math" panose="02040503050406030204" pitchFamily="18" charset="0"/>
                        <a:sym typeface="Avenir Next Regular"/>
                      </a:rPr>
                      <m:t>𝑚</m:t>
                    </m:r>
                    <m:r>
                      <a:rPr lang="en-US" sz="2275" i="1" kern="0" cap="all" baseline="30000">
                        <a:solidFill>
                          <a:srgbClr val="FEFEFE"/>
                        </a:solidFill>
                        <a:latin typeface="Cambria Math" panose="02040503050406030204" pitchFamily="18" charset="0"/>
                        <a:sym typeface="Avenir Next Regular"/>
                      </a:rPr>
                      <m:t>2</m:t>
                    </m:r>
                    <m:r>
                      <m:rPr>
                        <m:nor/>
                      </m:rPr>
                      <a:rPr lang="en-US" sz="2400" kern="0" cap="all" dirty="0">
                        <a:solidFill>
                          <a:srgbClr val="FFFFFF"/>
                        </a:solidFill>
                        <a:latin typeface="Avenir Next Regular"/>
                        <a:sym typeface="Avenir Next Regular"/>
                      </a:rPr>
                      <m:t>)</m:t>
                    </m:r>
                  </m:oMath>
                </a14:m>
                <a:endParaRPr lang="en-US" sz="2400" kern="0" cap="all" dirty="0">
                  <a:solidFill>
                    <a:srgbClr val="FFFFFF"/>
                  </a:solidFill>
                  <a:latin typeface="Avenir Next Regular"/>
                  <a:sym typeface="Avenir Next Regular"/>
                </a:endParaRPr>
              </a:p>
            </p:txBody>
          </p:sp>
        </mc:Choice>
        <mc:Fallback xmlns="">
          <p:sp>
            <p:nvSpPr>
              <p:cNvPr id="1006" name="Detector 2       ( )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476" y="5672078"/>
                <a:ext cx="3231462" cy="353174"/>
              </a:xfrm>
              <a:prstGeom prst="rect">
                <a:avLst/>
              </a:prstGeom>
              <a:blipFill>
                <a:blip r:embed="rId5"/>
                <a:stretch>
                  <a:fillRect l="-3396" t="-18966" r="-3019" b="-32759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7" name="Rettangolo"/>
          <p:cNvSpPr/>
          <p:nvPr/>
        </p:nvSpPr>
        <p:spPr>
          <a:xfrm>
            <a:off x="9508785" y="4941402"/>
            <a:ext cx="438843" cy="406582"/>
          </a:xfrm>
          <a:prstGeom prst="rect">
            <a:avLst/>
          </a:prstGeom>
          <a:solidFill>
            <a:srgbClr val="838787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lnSpc>
                <a:spcPct val="80000"/>
              </a:lnSpc>
              <a:defRPr sz="4000" cap="all">
                <a:latin typeface="+mn-lt"/>
                <a:ea typeface="+mn-ea"/>
                <a:cs typeface="+mn-cs"/>
                <a:sym typeface="DIN Condensed Bold"/>
              </a:defRPr>
            </a:pPr>
            <a:endParaRPr sz="2000" kern="0" cap="all">
              <a:solidFill>
                <a:srgbClr val="838787"/>
              </a:solidFill>
              <a:latin typeface="DIN Condensed Bold"/>
              <a:sym typeface="DIN Condensed Bold"/>
            </a:endParaRPr>
          </a:p>
        </p:txBody>
      </p:sp>
      <p:sp>
        <p:nvSpPr>
          <p:cNvPr id="1008" name="Linea"/>
          <p:cNvSpPr/>
          <p:nvPr/>
        </p:nvSpPr>
        <p:spPr>
          <a:xfrm flipH="1" flipV="1">
            <a:off x="9667263" y="3027708"/>
            <a:ext cx="48274" cy="2097985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lnSpc>
                <a:spcPct val="80000"/>
              </a:lnSpc>
              <a:defRPr sz="4000" cap="all">
                <a:latin typeface="+mn-lt"/>
                <a:ea typeface="+mn-ea"/>
                <a:cs typeface="+mn-cs"/>
                <a:sym typeface="DIN Condensed Bold"/>
              </a:defRPr>
            </a:pPr>
            <a:endParaRPr sz="2000" kern="0" cap="all">
              <a:solidFill>
                <a:srgbClr val="838787"/>
              </a:solidFill>
              <a:latin typeface="DIN Condensed Bold"/>
              <a:sym typeface="DIN Condensed Bold"/>
            </a:endParaRPr>
          </a:p>
        </p:txBody>
      </p:sp>
      <p:sp>
        <p:nvSpPr>
          <p:cNvPr id="1009" name="Linea"/>
          <p:cNvSpPr/>
          <p:nvPr/>
        </p:nvSpPr>
        <p:spPr>
          <a:xfrm flipH="1" flipV="1">
            <a:off x="9716096" y="5118536"/>
            <a:ext cx="426743" cy="1460258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lnSpc>
                <a:spcPct val="80000"/>
              </a:lnSpc>
              <a:defRPr sz="4000" cap="all">
                <a:latin typeface="+mn-lt"/>
                <a:ea typeface="+mn-ea"/>
                <a:cs typeface="+mn-cs"/>
                <a:sym typeface="DIN Condensed Bold"/>
              </a:defRPr>
            </a:pPr>
            <a:endParaRPr sz="2000" kern="0" cap="all">
              <a:solidFill>
                <a:srgbClr val="838787"/>
              </a:solidFill>
              <a:latin typeface="DIN Condensed Bold"/>
              <a:sym typeface="DIN Condensed Bold"/>
            </a:endParaRPr>
          </a:p>
        </p:txBody>
      </p:sp>
      <p:pic>
        <p:nvPicPr>
          <p:cNvPr id="1010" name="Rettangolo Rettangolo" descr="Rettangolo Rettangolo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965707" y="3010196"/>
            <a:ext cx="3595728" cy="773376"/>
          </a:xfrm>
          <a:prstGeom prst="rect">
            <a:avLst/>
          </a:prstGeom>
        </p:spPr>
      </p:pic>
      <p:pic>
        <p:nvPicPr>
          <p:cNvPr id="1012" name="Rettangolo Rettangolo" descr="Rettangolo Rettangolo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2180989" y="5652996"/>
            <a:ext cx="3595728" cy="773376"/>
          </a:xfrm>
          <a:prstGeom prst="rect">
            <a:avLst/>
          </a:prstGeom>
        </p:spPr>
      </p:pic>
      <p:pic>
        <p:nvPicPr>
          <p:cNvPr id="1017" name="Linea di collegamento" descr="Linea di collegamento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721074" y="5586628"/>
            <a:ext cx="2221857" cy="524073"/>
          </a:xfrm>
          <a:prstGeom prst="rect">
            <a:avLst/>
          </a:prstGeom>
        </p:spPr>
      </p:pic>
      <p:pic>
        <p:nvPicPr>
          <p:cNvPr id="1019" name="Linea di collegamento" descr="Linea di collegamento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525250" y="3332078"/>
            <a:ext cx="2221857" cy="52407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5566582" y="152400"/>
            <a:ext cx="336631" cy="329706"/>
          </a:xfrm>
        </p:spPr>
        <p:txBody>
          <a:bodyPr/>
          <a:lstStyle/>
          <a:p>
            <a:pPr defTabSz="412750" hangingPunct="0"/>
            <a:fld id="{86CB4B4D-7CA3-9044-876B-883B54F8677D}" type="slidenum">
              <a:rPr lang="en-US" kern="0">
                <a:solidFill>
                  <a:srgbClr val="838787"/>
                </a:solidFill>
              </a:rPr>
              <a:pPr defTabSz="412750" hangingPunct="0"/>
              <a:t>7</a:t>
            </a:fld>
            <a:endParaRPr lang="en-US" kern="0">
              <a:solidFill>
                <a:srgbClr val="838787"/>
              </a:solidFill>
            </a:endParaRPr>
          </a:p>
        </p:txBody>
      </p:sp>
      <p:sp>
        <p:nvSpPr>
          <p:cNvPr id="20" name="Tomografia muonica: dalla fisica delle particelle alla società                                   14/10/2021"/>
          <p:cNvSpPr txBox="1"/>
          <p:nvPr/>
        </p:nvSpPr>
        <p:spPr>
          <a:xfrm>
            <a:off x="381000" y="407052"/>
            <a:ext cx="11430000" cy="227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b">
            <a:spAutoFit/>
          </a:bodyPr>
          <a:lstStyle>
            <a:lvl1pPr defTabSz="647700">
              <a:lnSpc>
                <a:spcPct val="80000"/>
              </a:lnSpc>
              <a:spcBef>
                <a:spcPts val="0"/>
              </a:spcBef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 defTabSz="323850" hangingPunct="0"/>
            <a:r>
              <a:rPr sz="1400" kern="0" spc="90" dirty="0" err="1">
                <a:solidFill>
                  <a:srgbClr val="838787"/>
                </a:solidFill>
              </a:rPr>
              <a:t>Tomografia</a:t>
            </a:r>
            <a:r>
              <a:rPr sz="1400" kern="0" spc="90" dirty="0">
                <a:solidFill>
                  <a:srgbClr val="838787"/>
                </a:solidFill>
              </a:rPr>
              <a:t> </a:t>
            </a:r>
            <a:r>
              <a:rPr sz="1400" kern="0" spc="90" dirty="0" err="1">
                <a:solidFill>
                  <a:srgbClr val="838787"/>
                </a:solidFill>
              </a:rPr>
              <a:t>muonica</a:t>
            </a:r>
            <a:r>
              <a:rPr sz="1400" kern="0" spc="90" dirty="0">
                <a:solidFill>
                  <a:srgbClr val="838787"/>
                </a:solidFill>
              </a:rPr>
              <a:t>:</a:t>
            </a:r>
            <a:r>
              <a:rPr lang="en-US" sz="1400" kern="0" spc="90" dirty="0">
                <a:solidFill>
                  <a:srgbClr val="838787"/>
                </a:solidFill>
              </a:rPr>
              <a:t> Vedere </a:t>
            </a:r>
            <a:r>
              <a:rPr lang="en-US" sz="1400" kern="0" spc="90" dirty="0" err="1">
                <a:solidFill>
                  <a:srgbClr val="838787"/>
                </a:solidFill>
              </a:rPr>
              <a:t>l’invisibile</a:t>
            </a:r>
            <a:r>
              <a:rPr lang="en-US" sz="1400" kern="0" spc="90" dirty="0">
                <a:solidFill>
                  <a:srgbClr val="838787"/>
                </a:solidFill>
              </a:rPr>
              <a:t> con le </a:t>
            </a:r>
            <a:r>
              <a:rPr lang="en-US" sz="1400" kern="0" spc="90" dirty="0" err="1">
                <a:solidFill>
                  <a:srgbClr val="838787"/>
                </a:solidFill>
              </a:rPr>
              <a:t>particelle</a:t>
            </a:r>
            <a:r>
              <a:rPr lang="en-US" sz="1400" kern="0" spc="90" dirty="0">
                <a:solidFill>
                  <a:srgbClr val="838787"/>
                </a:solidFill>
              </a:rPr>
              <a:t> </a:t>
            </a:r>
            <a:r>
              <a:rPr lang="en-US" sz="1400" kern="0" spc="90" dirty="0" err="1">
                <a:solidFill>
                  <a:srgbClr val="838787"/>
                </a:solidFill>
              </a:rPr>
              <a:t>che</a:t>
            </a:r>
            <a:r>
              <a:rPr lang="en-US" sz="1400" kern="0" spc="90" dirty="0">
                <a:solidFill>
                  <a:srgbClr val="838787"/>
                </a:solidFill>
              </a:rPr>
              <a:t> </a:t>
            </a:r>
            <a:r>
              <a:rPr lang="en-US" sz="1400" kern="0" spc="90" dirty="0" err="1">
                <a:solidFill>
                  <a:srgbClr val="838787"/>
                </a:solidFill>
              </a:rPr>
              <a:t>l’universo</a:t>
            </a:r>
            <a:r>
              <a:rPr lang="en-US" sz="1400" kern="0" spc="90" dirty="0">
                <a:solidFill>
                  <a:srgbClr val="838787"/>
                </a:solidFill>
              </a:rPr>
              <a:t> ci </a:t>
            </a:r>
            <a:r>
              <a:rPr lang="en-US" sz="1400" kern="0" spc="90" dirty="0" err="1">
                <a:solidFill>
                  <a:srgbClr val="838787"/>
                </a:solidFill>
              </a:rPr>
              <a:t>manda</a:t>
            </a:r>
            <a:r>
              <a:rPr sz="1400" kern="0" spc="90" dirty="0">
                <a:solidFill>
                  <a:srgbClr val="838787"/>
                </a:solidFill>
              </a:rPr>
              <a:t>  </a:t>
            </a:r>
            <a:r>
              <a:rPr lang="en-US" sz="1400" kern="0" spc="90" dirty="0">
                <a:solidFill>
                  <a:srgbClr val="838787"/>
                </a:solidFill>
              </a:rPr>
              <a:t>     </a:t>
            </a:r>
            <a:r>
              <a:rPr sz="1400" kern="0" spc="90" dirty="0">
                <a:solidFill>
                  <a:srgbClr val="838787"/>
                </a:solidFill>
              </a:rPr>
              <a:t>             </a:t>
            </a:r>
            <a:r>
              <a:rPr lang="en-US" sz="1400" kern="0" spc="90" dirty="0">
                <a:solidFill>
                  <a:srgbClr val="838787"/>
                </a:solidFill>
              </a:rPr>
              <a:t>21</a:t>
            </a:r>
            <a:r>
              <a:rPr sz="1400" kern="0" spc="90" dirty="0">
                <a:solidFill>
                  <a:srgbClr val="838787"/>
                </a:solidFill>
              </a:rPr>
              <a:t>/</a:t>
            </a:r>
            <a:r>
              <a:rPr lang="en-US" sz="1400" kern="0" spc="90" dirty="0">
                <a:solidFill>
                  <a:srgbClr val="838787"/>
                </a:solidFill>
              </a:rPr>
              <a:t> 2</a:t>
            </a:r>
            <a:r>
              <a:rPr sz="1400" kern="0" spc="90" dirty="0">
                <a:solidFill>
                  <a:srgbClr val="838787"/>
                </a:solidFill>
              </a:rPr>
              <a:t>/202</a:t>
            </a:r>
            <a:r>
              <a:rPr lang="en-US" sz="1400" kern="0" spc="90" dirty="0">
                <a:solidFill>
                  <a:srgbClr val="838787"/>
                </a:solidFill>
              </a:rPr>
              <a:t>4</a:t>
            </a:r>
            <a:endParaRPr sz="1400" kern="0" spc="90" dirty="0">
              <a:solidFill>
                <a:srgbClr val="838787"/>
              </a:solidFill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Misura di un veicolo reale effettuate con il dimostratore di Legnaro:"/>
          <p:cNvSpPr txBox="1">
            <a:spLocks noGrp="1"/>
          </p:cNvSpPr>
          <p:nvPr>
            <p:ph type="body" idx="1"/>
          </p:nvPr>
        </p:nvSpPr>
        <p:spPr>
          <a:xfrm>
            <a:off x="381000" y="1334125"/>
            <a:ext cx="11430000" cy="488887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Images SCAN </a:t>
            </a:r>
            <a:r>
              <a:rPr lang="en-US" dirty="0"/>
              <a:t> of a </a:t>
            </a:r>
            <a:r>
              <a:rPr dirty="0"/>
              <a:t>real</a:t>
            </a:r>
            <a:r>
              <a:rPr lang="en-US" dirty="0"/>
              <a:t> car</a:t>
            </a:r>
            <a:r>
              <a:rPr dirty="0"/>
              <a:t> </a:t>
            </a:r>
            <a:r>
              <a:rPr lang="en-US" dirty="0"/>
              <a:t>obtained </a:t>
            </a:r>
            <a:r>
              <a:rPr dirty="0"/>
              <a:t> </a:t>
            </a:r>
            <a:r>
              <a:rPr lang="en-US" dirty="0"/>
              <a:t>       </a:t>
            </a:r>
          </a:p>
          <a:p>
            <a:pPr marL="0" indent="0">
              <a:buNone/>
            </a:pPr>
            <a:r>
              <a:rPr lang="en-US" dirty="0"/>
              <a:t> at </a:t>
            </a:r>
            <a:r>
              <a:rPr dirty="0"/>
              <a:t> </a:t>
            </a:r>
            <a:r>
              <a:rPr lang="en-US" dirty="0"/>
              <a:t>INFN demonstrator in </a:t>
            </a:r>
            <a:r>
              <a:rPr dirty="0" err="1"/>
              <a:t>Legnaro</a:t>
            </a:r>
            <a:r>
              <a:rPr dirty="0"/>
              <a:t>:  </a:t>
            </a:r>
          </a:p>
        </p:txBody>
      </p:sp>
      <p:pic>
        <p:nvPicPr>
          <p:cNvPr id="1096" name="f05k_comp6-7.png" descr="f05k_comp6-7.png"/>
          <p:cNvPicPr>
            <a:picLocks noChangeAspect="1"/>
          </p:cNvPicPr>
          <p:nvPr/>
        </p:nvPicPr>
        <p:blipFill>
          <a:blip r:embed="rId3"/>
          <a:srcRect r="3600"/>
          <a:stretch>
            <a:fillRect/>
          </a:stretch>
        </p:blipFill>
        <p:spPr>
          <a:xfrm>
            <a:off x="3785996" y="2587625"/>
            <a:ext cx="7889934" cy="3530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7" name="f05k_shot5s_testcase1.png" descr="f05k_shot5s_testcase1.png"/>
          <p:cNvPicPr>
            <a:picLocks noChangeAspect="1"/>
          </p:cNvPicPr>
          <p:nvPr/>
        </p:nvPicPr>
        <p:blipFill>
          <a:blip r:embed="rId4"/>
          <a:srcRect l="59166"/>
          <a:stretch>
            <a:fillRect/>
          </a:stretch>
        </p:blipFill>
        <p:spPr>
          <a:xfrm>
            <a:off x="723900" y="2587625"/>
            <a:ext cx="2621349" cy="3530764"/>
          </a:xfrm>
          <a:prstGeom prst="rect">
            <a:avLst/>
          </a:prstGeom>
          <a:ln w="12700">
            <a:miter lim="400000"/>
          </a:ln>
        </p:spPr>
      </p:pic>
      <p:sp>
        <p:nvSpPr>
          <p:cNvPr id="1098" name="Fiat 500 del 1967!"/>
          <p:cNvSpPr txBox="1"/>
          <p:nvPr/>
        </p:nvSpPr>
        <p:spPr>
          <a:xfrm>
            <a:off x="771421" y="6240850"/>
            <a:ext cx="2621360" cy="282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ctr"/>
          </a:lstStyle>
          <a:p>
            <a:pPr defTabSz="412750" hangingPunct="0">
              <a:spcBef>
                <a:spcPts val="1700"/>
              </a:spcBef>
            </a:pPr>
            <a:r>
              <a:rPr sz="1500" kern="0" dirty="0">
                <a:solidFill>
                  <a:srgbClr val="838787"/>
                </a:solidFill>
                <a:latin typeface="Avenir Next Medium"/>
                <a:sym typeface="Avenir Next Medium"/>
              </a:rPr>
              <a:t>Fiat 500  </a:t>
            </a:r>
            <a:r>
              <a:rPr lang="en-US" sz="1500" kern="0" dirty="0">
                <a:solidFill>
                  <a:srgbClr val="838787"/>
                </a:solidFill>
                <a:latin typeface="Avenir Next Medium"/>
                <a:sym typeface="Avenir Next Medium"/>
              </a:rPr>
              <a:t>(</a:t>
            </a:r>
            <a:r>
              <a:rPr sz="1500" kern="0" dirty="0">
                <a:solidFill>
                  <a:srgbClr val="838787"/>
                </a:solidFill>
                <a:latin typeface="Avenir Next Medium"/>
                <a:sym typeface="Avenir Next Medium"/>
              </a:rPr>
              <a:t>1967!</a:t>
            </a:r>
            <a:r>
              <a:rPr lang="en-US" sz="1500" kern="0" dirty="0">
                <a:solidFill>
                  <a:srgbClr val="838787"/>
                </a:solidFill>
                <a:latin typeface="Avenir Next Medium"/>
                <a:sym typeface="Avenir Next Medium"/>
              </a:rPr>
              <a:t>)</a:t>
            </a:r>
            <a:endParaRPr sz="1500" kern="0" dirty="0">
              <a:solidFill>
                <a:srgbClr val="838787"/>
              </a:solidFill>
              <a:latin typeface="Avenir Next Medium"/>
              <a:sym typeface="Avenir Next Medium"/>
            </a:endParaRPr>
          </a:p>
        </p:txBody>
      </p:sp>
      <p:sp>
        <p:nvSpPr>
          <p:cNvPr id="1099" name="Linea"/>
          <p:cNvSpPr/>
          <p:nvPr/>
        </p:nvSpPr>
        <p:spPr>
          <a:xfrm flipH="1" flipV="1">
            <a:off x="10445691" y="4988350"/>
            <a:ext cx="286637" cy="671155"/>
          </a:xfrm>
          <a:prstGeom prst="line">
            <a:avLst/>
          </a:prstGeom>
          <a:ln w="25400">
            <a:solidFill>
              <a:schemeClr val="accent5">
                <a:hueOff val="343847"/>
                <a:satOff val="6318"/>
                <a:lumOff val="8159"/>
              </a:schemeClr>
            </a:solidFill>
            <a:miter lim="400000"/>
            <a:tailEnd type="triangle"/>
          </a:ln>
        </p:spPr>
        <p:txBody>
          <a:bodyPr lIns="25400" tIns="25400" rIns="25400" bIns="25400" anchor="ctr"/>
          <a:lstStyle/>
          <a:p>
            <a:pPr algn="ctr" defTabSz="412750" hangingPunct="0">
              <a:lnSpc>
                <a:spcPct val="80000"/>
              </a:lnSpc>
              <a:defRPr sz="4000" cap="all">
                <a:latin typeface="+mn-lt"/>
                <a:ea typeface="+mn-ea"/>
                <a:cs typeface="+mn-cs"/>
                <a:sym typeface="DIN Condensed Bold"/>
              </a:defRPr>
            </a:pPr>
            <a:endParaRPr sz="2000" kern="0" cap="all">
              <a:solidFill>
                <a:srgbClr val="838787"/>
              </a:solidFill>
              <a:latin typeface="DIN Condensed Bold"/>
              <a:sym typeface="DIN Condensed Bold"/>
            </a:endParaRPr>
          </a:p>
        </p:txBody>
      </p:sp>
      <p:sp>
        <p:nvSpPr>
          <p:cNvPr id="1100" name="Battery"/>
          <p:cNvSpPr txBox="1"/>
          <p:nvPr/>
        </p:nvSpPr>
        <p:spPr>
          <a:xfrm>
            <a:off x="10711722" y="5669398"/>
            <a:ext cx="862416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4000">
                <a:solidFill>
                  <a:schemeClr val="accent5">
                    <a:hueOff val="343847"/>
                    <a:satOff val="6318"/>
                    <a:lumOff val="8159"/>
                  </a:schemeClr>
                </a:solidFill>
              </a:defRPr>
            </a:lvl1pPr>
          </a:lstStyle>
          <a:p>
            <a:pPr defTabSz="412750" hangingPunct="0">
              <a:spcBef>
                <a:spcPts val="1700"/>
              </a:spcBef>
            </a:pPr>
            <a:r>
              <a:rPr sz="2000" kern="0">
                <a:solidFill>
                  <a:srgbClr val="E42832">
                    <a:hueOff val="343847"/>
                    <a:satOff val="6318"/>
                    <a:lumOff val="8159"/>
                  </a:srgbClr>
                </a:solidFill>
                <a:latin typeface="Avenir Next Medium"/>
                <a:sym typeface="Avenir Next Medium"/>
              </a:rPr>
              <a:t>Battery</a:t>
            </a:r>
          </a:p>
        </p:txBody>
      </p:sp>
      <p:sp>
        <p:nvSpPr>
          <p:cNvPr id="1101" name="Linea"/>
          <p:cNvSpPr/>
          <p:nvPr/>
        </p:nvSpPr>
        <p:spPr>
          <a:xfrm flipH="1">
            <a:off x="5746386" y="3108353"/>
            <a:ext cx="1059967" cy="1"/>
          </a:xfrm>
          <a:prstGeom prst="line">
            <a:avLst/>
          </a:prstGeom>
          <a:ln w="25400">
            <a:solidFill>
              <a:schemeClr val="accent5">
                <a:hueOff val="343847"/>
                <a:satOff val="6318"/>
                <a:lumOff val="8159"/>
              </a:schemeClr>
            </a:solidFill>
            <a:miter lim="400000"/>
            <a:tailEnd type="triangle"/>
          </a:ln>
        </p:spPr>
        <p:txBody>
          <a:bodyPr lIns="25400" tIns="25400" rIns="25400" bIns="25400" anchor="ctr"/>
          <a:lstStyle/>
          <a:p>
            <a:pPr algn="ctr" defTabSz="412750" hangingPunct="0">
              <a:lnSpc>
                <a:spcPct val="80000"/>
              </a:lnSpc>
              <a:defRPr sz="4000" cap="all">
                <a:latin typeface="+mn-lt"/>
                <a:ea typeface="+mn-ea"/>
                <a:cs typeface="+mn-cs"/>
                <a:sym typeface="DIN Condensed Bold"/>
              </a:defRPr>
            </a:pPr>
            <a:endParaRPr sz="2000" kern="0" cap="all">
              <a:solidFill>
                <a:srgbClr val="838787"/>
              </a:solidFill>
              <a:latin typeface="DIN Condensed Bold"/>
              <a:sym typeface="DIN Condensed Bold"/>
            </a:endParaRPr>
          </a:p>
        </p:txBody>
      </p:sp>
      <p:sp>
        <p:nvSpPr>
          <p:cNvPr id="1102" name="Battery"/>
          <p:cNvSpPr txBox="1"/>
          <p:nvPr/>
        </p:nvSpPr>
        <p:spPr>
          <a:xfrm>
            <a:off x="6849834" y="2928817"/>
            <a:ext cx="862416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4000">
                <a:solidFill>
                  <a:schemeClr val="accent5">
                    <a:hueOff val="343847"/>
                    <a:satOff val="6318"/>
                    <a:lumOff val="8159"/>
                  </a:schemeClr>
                </a:solidFill>
              </a:defRPr>
            </a:lvl1pPr>
          </a:lstStyle>
          <a:p>
            <a:pPr defTabSz="412750" hangingPunct="0">
              <a:spcBef>
                <a:spcPts val="1700"/>
              </a:spcBef>
            </a:pPr>
            <a:r>
              <a:rPr sz="2000" kern="0">
                <a:solidFill>
                  <a:srgbClr val="E42832">
                    <a:hueOff val="343847"/>
                    <a:satOff val="6318"/>
                    <a:lumOff val="8159"/>
                  </a:srgbClr>
                </a:solidFill>
                <a:latin typeface="Avenir Next Medium"/>
                <a:sym typeface="Avenir Next Medium"/>
              </a:rPr>
              <a:t>Battery</a:t>
            </a:r>
          </a:p>
        </p:txBody>
      </p:sp>
      <p:sp>
        <p:nvSpPr>
          <p:cNvPr id="1103" name="Ricostruzione 3D"/>
          <p:cNvSpPr txBox="1"/>
          <p:nvPr/>
        </p:nvSpPr>
        <p:spPr>
          <a:xfrm>
            <a:off x="3611279" y="6200070"/>
            <a:ext cx="7884286" cy="282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ctr"/>
          </a:lstStyle>
          <a:p>
            <a:pPr defTabSz="412750" hangingPunct="0">
              <a:spcBef>
                <a:spcPts val="1700"/>
              </a:spcBef>
            </a:pPr>
            <a:r>
              <a:rPr sz="1500" kern="0" dirty="0">
                <a:solidFill>
                  <a:srgbClr val="838787"/>
                </a:solidFill>
                <a:latin typeface="Avenir Next Medium"/>
                <a:sym typeface="Avenir Next Medium"/>
              </a:rPr>
              <a:t>3D</a:t>
            </a:r>
            <a:r>
              <a:rPr lang="en-US" sz="1500" kern="0" dirty="0">
                <a:solidFill>
                  <a:srgbClr val="838787"/>
                </a:solidFill>
                <a:latin typeface="Avenir Next Medium"/>
                <a:sym typeface="Avenir Next Medium"/>
              </a:rPr>
              <a:t> Reconstruction</a:t>
            </a:r>
            <a:endParaRPr sz="1500" kern="0" dirty="0">
              <a:solidFill>
                <a:srgbClr val="838787"/>
              </a:solidFill>
              <a:latin typeface="Avenir Next Medium"/>
              <a:sym typeface="Avenir Next Medium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08608" y="107757"/>
            <a:ext cx="99355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                     		 EXAMPLE </a:t>
            </a:r>
          </a:p>
          <a:p>
            <a:r>
              <a:rPr lang="it-IT" sz="2000" b="1" dirty="0">
                <a:solidFill>
                  <a:srgbClr val="FFC000"/>
                </a:solidFill>
                <a:latin typeface="Calibri" panose="020F0502020204030204"/>
              </a:rPr>
              <a:t> </a:t>
            </a:r>
            <a:endParaRPr lang="en-US" sz="2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7940" y="3167447"/>
            <a:ext cx="2368446" cy="8463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rPr>
              <a:t>detectors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838787"/>
              </a:solidFill>
              <a:effectLst/>
              <a:uFillTx/>
              <a:latin typeface="Avenir Next Medium"/>
              <a:ea typeface="Avenir Next Medium"/>
              <a:cs typeface="Avenir Next Medium"/>
              <a:sym typeface="Avenir Next Medium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022690" y="4013833"/>
            <a:ext cx="628236" cy="1004488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022690" y="3046544"/>
            <a:ext cx="606180" cy="583061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2" name="3_PD_150.png.png" descr="3_PD_150.png.png"/>
          <p:cNvPicPr>
            <a:picLocks noChangeAspect="1"/>
          </p:cNvPicPr>
          <p:nvPr/>
        </p:nvPicPr>
        <p:blipFill>
          <a:blip r:embed="rId5">
            <a:alphaModFix amt="50144"/>
          </a:blip>
          <a:stretch>
            <a:fillRect/>
          </a:stretch>
        </p:blipFill>
        <p:spPr>
          <a:xfrm>
            <a:off x="153249" y="116395"/>
            <a:ext cx="1074520" cy="575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Cosmic ray image - web.jpg" descr="Cosmic ray image - we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8875" y="10534"/>
            <a:ext cx="2143125" cy="17145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1589569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5839AA-CF30-B31B-A18B-5B9F1FA5D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08" y="120991"/>
            <a:ext cx="11430000" cy="508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ONE MORE example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D7180D-55F1-3BCC-5E3F-998985B86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425" y="1376229"/>
            <a:ext cx="11430000" cy="4292600"/>
          </a:xfrm>
        </p:spPr>
        <p:txBody>
          <a:bodyPr/>
          <a:lstStyle/>
          <a:p>
            <a:r>
              <a:rPr lang="en-US" dirty="0"/>
              <a:t>Concrete cylinder with hidden  metallic objects (emulating radioactive waste)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2B712D-34FC-6E5D-DD16-BD3EAE52C11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412750" hangingPunct="0"/>
            <a:fld id="{86CB4B4D-7CA3-9044-876B-883B54F8677D}" type="slidenum">
              <a:rPr lang="en-US" kern="0" smtClean="0">
                <a:solidFill>
                  <a:srgbClr val="838787"/>
                </a:solidFill>
              </a:rPr>
              <a:pPr defTabSz="412750" hangingPunct="0"/>
              <a:t>9</a:t>
            </a:fld>
            <a:endParaRPr lang="en-US" kern="0">
              <a:solidFill>
                <a:srgbClr val="838787"/>
              </a:solidFill>
            </a:endParaRPr>
          </a:p>
        </p:txBody>
      </p:sp>
      <p:pic>
        <p:nvPicPr>
          <p:cNvPr id="7" name="Picture 6" descr="A large metal cylinder with wooden pallets&#10;&#10;Description automatically generated with medium confidence">
            <a:extLst>
              <a:ext uri="{FF2B5EF4-FFF2-40B4-BE49-F238E27FC236}">
                <a16:creationId xmlns:a16="http://schemas.microsoft.com/office/drawing/2014/main" id="{0590FCA0-51C7-6AF1-53A9-66479225B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4" y="2416538"/>
            <a:ext cx="5669280" cy="4343400"/>
          </a:xfrm>
          <a:prstGeom prst="rect">
            <a:avLst/>
          </a:prstGeom>
        </p:spPr>
      </p:pic>
      <p:pic>
        <p:nvPicPr>
          <p:cNvPr id="11" name="Picture 10" descr="A blue and white square with a circle and red dots&#10;&#10;Description automatically generated">
            <a:extLst>
              <a:ext uri="{FF2B5EF4-FFF2-40B4-BE49-F238E27FC236}">
                <a16:creationId xmlns:a16="http://schemas.microsoft.com/office/drawing/2014/main" id="{701E7F79-A594-DA32-AC5B-C93AA4D624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" r="8780"/>
          <a:stretch/>
        </p:blipFill>
        <p:spPr>
          <a:xfrm>
            <a:off x="5619750" y="2416538"/>
            <a:ext cx="6655444" cy="440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4560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 Bold"/>
        <a:ea typeface="DIN Condensed Bold"/>
        <a:cs typeface="DIN Condensed Bold"/>
      </a:majorFont>
      <a:minorFont>
        <a:latin typeface="DIN Condensed Bold"/>
        <a:ea typeface="DIN Condensed Bold"/>
        <a:cs typeface="DIN Condensed Bol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 Bold"/>
        <a:ea typeface="DIN Condensed Bold"/>
        <a:cs typeface="DIN Condensed Bold"/>
      </a:majorFont>
      <a:minorFont>
        <a:latin typeface="DIN Condensed Bold"/>
        <a:ea typeface="DIN Condensed Bold"/>
        <a:cs typeface="DIN Condensed Bol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11757</TotalTime>
  <Words>599</Words>
  <Application>Microsoft Office PowerPoint</Application>
  <PresentationFormat>Widescreen</PresentationFormat>
  <Paragraphs>90</Paragraphs>
  <Slides>12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Arial</vt:lpstr>
      <vt:lpstr>Avenir Next Medium</vt:lpstr>
      <vt:lpstr>Avenir Next Regular</vt:lpstr>
      <vt:lpstr>Calibri</vt:lpstr>
      <vt:lpstr>Calibri Light</vt:lpstr>
      <vt:lpstr>Cambria Math</vt:lpstr>
      <vt:lpstr>Century Gothic</vt:lpstr>
      <vt:lpstr>DIN Alternate Bold</vt:lpstr>
      <vt:lpstr>DIN Condensed Bold</vt:lpstr>
      <vt:lpstr>Helvetica</vt:lpstr>
      <vt:lpstr>Times New Roman</vt:lpstr>
      <vt:lpstr>Wingdings 2</vt:lpstr>
      <vt:lpstr>Office Theme</vt:lpstr>
      <vt:lpstr>New_Template7</vt:lpstr>
      <vt:lpstr>1_New_Template7</vt:lpstr>
      <vt:lpstr>Plaza</vt:lpstr>
      <vt:lpstr> MUON TOMOGRAPHY</vt:lpstr>
      <vt:lpstr>PowerPoint Presentation</vt:lpstr>
      <vt:lpstr>PowerPoint Presentation</vt:lpstr>
      <vt:lpstr>cosmic RAYS</vt:lpstr>
      <vt:lpstr>PowerPoint Presentation</vt:lpstr>
      <vt:lpstr>PowerPoint Presentation</vt:lpstr>
      <vt:lpstr>MUON TomograPHY  @ INFN padova</vt:lpstr>
      <vt:lpstr>PowerPoint Presentation</vt:lpstr>
      <vt:lpstr>ONE MORE example</vt:lpstr>
      <vt:lpstr>PowerPoint Presentation</vt:lpstr>
      <vt:lpstr>PowerPoint Presentation</vt:lpstr>
      <vt:lpstr>Contacts</vt:lpstr>
    </vt:vector>
  </TitlesOfParts>
  <Company>INFN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Paolo Checchia</dc:creator>
  <cp:lastModifiedBy>Paolo Checchia</cp:lastModifiedBy>
  <cp:revision>31</cp:revision>
  <dcterms:created xsi:type="dcterms:W3CDTF">2021-12-11T08:45:43Z</dcterms:created>
  <dcterms:modified xsi:type="dcterms:W3CDTF">2024-02-20T11:30:34Z</dcterms:modified>
</cp:coreProperties>
</file>